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4" r:id="rId5"/>
    <p:sldId id="455" r:id="rId6"/>
    <p:sldId id="456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数据缓存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4562475" y="1925320"/>
            <a:ext cx="319405" cy="30073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89525" y="213423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同步存储数据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同读取数据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同移除指定数据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同获取数据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同清理数据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None/>
              <a:tabLst>
                <a:tab pos="340233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0085" y="-145415"/>
            <a:ext cx="11183620" cy="2265680"/>
            <a:chOff x="1071" y="-229"/>
            <a:chExt cx="17612" cy="3568"/>
          </a:xfrm>
        </p:grpSpPr>
        <p:sp>
          <p:nvSpPr>
            <p:cNvPr id="21" name="文本框 20"/>
            <p:cNvSpPr txBox="1"/>
            <p:nvPr>
              <p:custDataLst>
                <p:tags r:id="rId1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将 data 存储在本地缓存中指定的 key 中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存储数据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wx.setStorage</a:t>
              </a:r>
              <a:r>
                <a:rPr lang="en-US" altLang="zh-CN" dirty="0">
                  <a:solidFill>
                    <a:srgbClr val="C00000"/>
                  </a:solidFill>
                  <a:latin typeface="+mn-lt"/>
                  <a:ea typeface="微软雅黑" panose="020B0503020204020204" pitchFamily="34" charset="-122"/>
                </a:rPr>
                <a:t>Sync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(key,data)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0085" y="1945005"/>
            <a:ext cx="11183620" cy="2265680"/>
            <a:chOff x="1071" y="-229"/>
            <a:chExt cx="17612" cy="3568"/>
          </a:xfrm>
        </p:grpSpPr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从本地缓存中同步获取指定 key 对应的内容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读取数据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wx.getStorageSync(key)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7875" y="4079875"/>
            <a:ext cx="11183620" cy="2265680"/>
            <a:chOff x="1071" y="-229"/>
            <a:chExt cx="17612" cy="3568"/>
          </a:xfrm>
        </p:grpSpPr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同步获取当前storage的相关信息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keys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wx.getStorageInfoSync(res.keys)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7875" y="918845"/>
            <a:ext cx="11183620" cy="2265680"/>
            <a:chOff x="1071" y="-229"/>
            <a:chExt cx="17612" cy="3568"/>
          </a:xfrm>
        </p:grpSpPr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从本地缓存中同步移除指定 key 。</a:t>
              </a:r>
              <a:endPara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移除数据</a:t>
              </a:r>
              <a:endPara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2954655" algn="l"/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wx.removeStorageSync(key)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7875" y="3332480"/>
            <a:ext cx="11184255" cy="2265680"/>
            <a:chOff x="1071" y="-229"/>
            <a:chExt cx="17613" cy="3568"/>
          </a:xfrm>
        </p:grpSpPr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1071" y="-229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lang="zh-CN" altLang="en-US" sz="2800" b="0" smtClean="0">
                  <a:latin typeface="+mn-lt"/>
                  <a:ea typeface="微软雅黑" panose="020B0503020204020204" pitchFamily="34" charset="-122"/>
                </a:rPr>
                <a:t>作用：</a:t>
              </a:r>
              <a:r>
                <a:rPr lang="en-US" altLang="zh-CN"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</a:t>
              </a: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同步清理本地数据缓存</a:t>
              </a:r>
              <a:r>
                <a:rPr lang="zh-CN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1071" y="440"/>
              <a:ext cx="14052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>
                <a:tabLst>
                  <a:tab pos="7073265" algn="l"/>
                </a:tabLst>
              </a:pP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清除所有数据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wx.clearStorageSync()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7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88</cp:revision>
  <dcterms:created xsi:type="dcterms:W3CDTF">2016-11-30T12:12:00Z</dcterms:created>
  <dcterms:modified xsi:type="dcterms:W3CDTF">2017-01-03T07:15:56Z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