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56" r:id="rId5"/>
    <p:sldId id="454" r:id="rId6"/>
    <p:sldId id="455" r:id="rId7"/>
    <p:sldId id="29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latin typeface="+mj-lt"/>
                <a:ea typeface="+mj-ea"/>
              </a:rPr>
              <a:t>界面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3764915" y="746760"/>
            <a:ext cx="319405" cy="539496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28160" y="214376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导航栏标题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导航栏加载动画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页面跳转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下拉刷新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键盘收起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  <a:tab pos="393954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消息提示框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  <a:tab pos="393954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模态弹窗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  <a:tab pos="393954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操作菜单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创建动画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None/>
              <a:tabLst>
                <a:tab pos="3402330" algn="l"/>
              </a:tabLst>
            </a:pP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95325" y="29464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  <a:tab pos="9043035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创建一个动画实例animation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95325" y="29464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创建动画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wx.createAnimation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95325" y="241236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22325" y="253936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1345" y="326263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duration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timingFunction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delay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transformOrigin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96265" y="447167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注意：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支持链式调用的写法。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</a:tabLst>
            </a:pP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step() 来表示一组动画完成 </a:t>
            </a:r>
            <a:r>
              <a:rPr lang="zh-CN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95325" y="29464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动画实例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dirty="0">
                <a:latin typeface="+mn-lt"/>
                <a:ea typeface="微软雅黑" panose="020B0503020204020204" pitchFamily="34" charset="-122"/>
              </a:rPr>
              <a:t>animation</a:t>
            </a:r>
            <a:endParaRPr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95325" y="1699895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325" y="1699895"/>
            <a:ext cx="12449810" cy="4851400"/>
            <a:chOff x="1095" y="3061"/>
            <a:chExt cx="19606" cy="7640"/>
          </a:xfrm>
        </p:grpSpPr>
        <p:sp>
          <p:nvSpPr>
            <p:cNvPr id="2" name="文本占位符 4"/>
            <p:cNvSpPr/>
            <p:nvPr/>
          </p:nvSpPr>
          <p:spPr>
            <a:xfrm>
              <a:off x="1095" y="3061"/>
              <a:ext cx="16414" cy="76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just" defTabSz="685800" rtl="0" eaLnBrk="1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>
                    <a:lumMod val="75000"/>
                  </a:schemeClr>
                </a:buClr>
                <a:buSzPct val="60000"/>
                <a:buFontTx/>
                <a:buNone/>
                <a:defRPr sz="2400" kern="1200" baseline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1pPr>
              <a:lvl2pPr marL="323850" indent="0" algn="just" defTabSz="685800" rtl="0" eaLnBrk="1" latinLnBrk="0" hangingPunct="1"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>
                    <a:lumMod val="60000"/>
                    <a:lumOff val="40000"/>
                  </a:schemeClr>
                </a:buClr>
                <a:buFontTx/>
                <a:buNone/>
                <a:defRPr sz="2000" kern="1200" baseline="0">
                  <a:solidFill>
                    <a:schemeClr val="tx2"/>
                  </a:solidFill>
                  <a:latin typeface="幼圆" pitchFamily="49" charset="-122"/>
                  <a:ea typeface="黑体" panose="02010609060101010101" pitchFamily="49" charset="-122"/>
                  <a:cs typeface="+mn-cs"/>
                </a:defRPr>
              </a:lvl2pPr>
              <a:lvl3pPr marL="6858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200000"/>
                </a:lnSpc>
              </a:pPr>
              <a:r>
                <a:rPr lang="zh-CN" altLang="en-US" sz="2800">
                  <a:latin typeface="+mn-lt"/>
                  <a:ea typeface="微软雅黑" panose="020B0503020204020204" pitchFamily="34" charset="-122"/>
                </a:rPr>
                <a:t>属性：</a:t>
              </a:r>
              <a:endParaRPr lang="zh-CN" altLang="en-US" sz="2800">
                <a:latin typeface="+mn-lt"/>
                <a:ea typeface="微软雅黑" panose="020B0503020204020204" pitchFamily="34" charset="-122"/>
                <a:sym typeface="+mn-ea"/>
              </a:endParaRPr>
            </a:p>
            <a:p>
              <a:pPr fontAlgn="auto">
                <a:lnSpc>
                  <a:spcPct val="200000"/>
                </a:lnSpc>
              </a:pPr>
              <a:endParaRPr lang="zh-CN" altLang="en-US" sz="2800">
                <a:latin typeface="+mn-lt"/>
                <a:ea typeface="微软雅黑" panose="020B0503020204020204" pitchFamily="34" charset="-122"/>
              </a:endParaRPr>
            </a:p>
            <a:p>
              <a:pPr fontAlgn="auto">
                <a:lnSpc>
                  <a:spcPct val="200000"/>
                </a:lnSpc>
              </a:pPr>
              <a:r>
                <a:rPr lang="zh-CN" altLang="en-US" sz="2800">
                  <a:latin typeface="+mn-lt"/>
                  <a:ea typeface="微软雅黑" panose="020B0503020204020204" pitchFamily="34" charset="-122"/>
                </a:rPr>
                <a:t>            </a:t>
              </a:r>
              <a:endParaRPr lang="zh-CN" altLang="en-US" sz="280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47" y="4200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opacity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backgroundColor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width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None/>
                <a:tabLst>
                  <a:tab pos="3312795" algn="l"/>
                </a:tabLst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858" y="3304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 height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 top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 left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61" y="3918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rotate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scale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translate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defTabSz="914400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  <a:tabLst>
                  <a:tab pos="3312795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skew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演示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89</cp:revision>
  <dcterms:created xsi:type="dcterms:W3CDTF">2016-11-30T12:12:00Z</dcterms:created>
  <dcterms:modified xsi:type="dcterms:W3CDTF">2017-01-03T07:14:38Z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