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63" r:id="rId5"/>
    <p:sldId id="464" r:id="rId6"/>
    <p:sldId id="465" r:id="rId7"/>
    <p:sldId id="466" r:id="rId8"/>
    <p:sldId id="29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516883" y="3038296"/>
            <a:ext cx="3238071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z="3600" smtClean="0">
                <a:latin typeface="+mj-lt"/>
                <a:ea typeface="+mj-ea"/>
              </a:rPr>
              <a:t>背景音乐</a:t>
            </a:r>
            <a:endParaRPr lang="zh-CN" altLang="en-US" sz="3600" smtClean="0">
              <a:latin typeface="+mj-lt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21530" y="1870710"/>
            <a:ext cx="5287645" cy="3116580"/>
            <a:chOff x="5929" y="1176"/>
            <a:chExt cx="8327" cy="8496"/>
          </a:xfrm>
        </p:grpSpPr>
        <p:sp>
          <p:nvSpPr>
            <p:cNvPr id="2050" name=" 2050"/>
            <p:cNvSpPr/>
            <p:nvPr/>
          </p:nvSpPr>
          <p:spPr bwMode="auto">
            <a:xfrm flipH="1">
              <a:off x="5929" y="1176"/>
              <a:ext cx="503" cy="8496"/>
            </a:xfrm>
            <a:custGeom>
              <a:avLst/>
              <a:gdLst>
                <a:gd name="T0" fmla="*/ 2147483646 w 41"/>
                <a:gd name="T1" fmla="*/ 2147483646 h 281"/>
                <a:gd name="T2" fmla="*/ 2147483646 w 41"/>
                <a:gd name="T3" fmla="*/ 2147483646 h 281"/>
                <a:gd name="T4" fmla="*/ 0 w 41"/>
                <a:gd name="T5" fmla="*/ 0 h 281"/>
                <a:gd name="T6" fmla="*/ 2147483646 w 41"/>
                <a:gd name="T7" fmla="*/ 2147483646 h 281"/>
                <a:gd name="T8" fmla="*/ 2147483646 w 41"/>
                <a:gd name="T9" fmla="*/ 2147483646 h 281"/>
                <a:gd name="T10" fmla="*/ 2147483646 w 41"/>
                <a:gd name="T11" fmla="*/ 2147483646 h 281"/>
                <a:gd name="T12" fmla="*/ 2147483646 w 41"/>
                <a:gd name="T13" fmla="*/ 2147483646 h 281"/>
                <a:gd name="T14" fmla="*/ 2147483646 w 41"/>
                <a:gd name="T15" fmla="*/ 2147483646 h 281"/>
                <a:gd name="T16" fmla="*/ 2147483646 w 41"/>
                <a:gd name="T17" fmla="*/ 2147483646 h 281"/>
                <a:gd name="T18" fmla="*/ 2147483646 w 41"/>
                <a:gd name="T19" fmla="*/ 2147483646 h 281"/>
                <a:gd name="T20" fmla="*/ 2147483646 w 41"/>
                <a:gd name="T21" fmla="*/ 2147483646 h 281"/>
                <a:gd name="T22" fmla="*/ 2147483646 w 41"/>
                <a:gd name="T23" fmla="*/ 2147483646 h 281"/>
                <a:gd name="T24" fmla="*/ 2147483646 w 41"/>
                <a:gd name="T25" fmla="*/ 2147483646 h 281"/>
                <a:gd name="T26" fmla="*/ 0 w 41"/>
                <a:gd name="T27" fmla="*/ 2147483646 h 281"/>
                <a:gd name="T28" fmla="*/ 2147483646 w 41"/>
                <a:gd name="T29" fmla="*/ 2147483646 h 281"/>
                <a:gd name="T30" fmla="*/ 2147483646 w 41"/>
                <a:gd name="T31" fmla="*/ 2147483646 h 281"/>
                <a:gd name="T32" fmla="*/ 2147483646 w 41"/>
                <a:gd name="T33" fmla="*/ 2147483646 h 281"/>
                <a:gd name="T34" fmla="*/ 2147483646 w 41"/>
                <a:gd name="T35" fmla="*/ 2147483646 h 281"/>
                <a:gd name="T36" fmla="*/ 2147483646 w 41"/>
                <a:gd name="T37" fmla="*/ 2147483646 h 281"/>
                <a:gd name="T38" fmla="*/ 2147483646 w 41"/>
                <a:gd name="T39" fmla="*/ 2147483646 h 281"/>
                <a:gd name="T40" fmla="*/ 2147483646 w 41"/>
                <a:gd name="T41" fmla="*/ 2147483646 h 281"/>
                <a:gd name="T42" fmla="*/ 2147483646 w 41"/>
                <a:gd name="T43" fmla="*/ 2147483646 h 2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1" h="281">
                  <a:moveTo>
                    <a:pt x="15" y="41"/>
                  </a:moveTo>
                  <a:cubicBezTo>
                    <a:pt x="15" y="29"/>
                    <a:pt x="13" y="19"/>
                    <a:pt x="11" y="13"/>
                  </a:cubicBezTo>
                  <a:cubicBezTo>
                    <a:pt x="9" y="7"/>
                    <a:pt x="5" y="2"/>
                    <a:pt x="0" y="0"/>
                  </a:cubicBezTo>
                  <a:cubicBezTo>
                    <a:pt x="10" y="0"/>
                    <a:pt x="17" y="3"/>
                    <a:pt x="21" y="9"/>
                  </a:cubicBezTo>
                  <a:cubicBezTo>
                    <a:pt x="25" y="14"/>
                    <a:pt x="27" y="27"/>
                    <a:pt x="27" y="45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14"/>
                    <a:pt x="28" y="122"/>
                    <a:pt x="30" y="128"/>
                  </a:cubicBezTo>
                  <a:cubicBezTo>
                    <a:pt x="32" y="134"/>
                    <a:pt x="35" y="138"/>
                    <a:pt x="41" y="141"/>
                  </a:cubicBezTo>
                  <a:cubicBezTo>
                    <a:pt x="35" y="143"/>
                    <a:pt x="31" y="147"/>
                    <a:pt x="30" y="153"/>
                  </a:cubicBezTo>
                  <a:cubicBezTo>
                    <a:pt x="28" y="158"/>
                    <a:pt x="27" y="167"/>
                    <a:pt x="27" y="179"/>
                  </a:cubicBezTo>
                  <a:cubicBezTo>
                    <a:pt x="27" y="232"/>
                    <a:pt x="27" y="232"/>
                    <a:pt x="27" y="232"/>
                  </a:cubicBezTo>
                  <a:cubicBezTo>
                    <a:pt x="27" y="245"/>
                    <a:pt x="26" y="255"/>
                    <a:pt x="25" y="262"/>
                  </a:cubicBezTo>
                  <a:cubicBezTo>
                    <a:pt x="23" y="269"/>
                    <a:pt x="20" y="274"/>
                    <a:pt x="16" y="277"/>
                  </a:cubicBezTo>
                  <a:cubicBezTo>
                    <a:pt x="12" y="279"/>
                    <a:pt x="7" y="281"/>
                    <a:pt x="0" y="281"/>
                  </a:cubicBezTo>
                  <a:cubicBezTo>
                    <a:pt x="5" y="279"/>
                    <a:pt x="9" y="274"/>
                    <a:pt x="11" y="268"/>
                  </a:cubicBezTo>
                  <a:cubicBezTo>
                    <a:pt x="13" y="261"/>
                    <a:pt x="15" y="252"/>
                    <a:pt x="15" y="240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5" y="172"/>
                    <a:pt x="15" y="162"/>
                    <a:pt x="17" y="155"/>
                  </a:cubicBezTo>
                  <a:cubicBezTo>
                    <a:pt x="19" y="148"/>
                    <a:pt x="23" y="144"/>
                    <a:pt x="29" y="141"/>
                  </a:cubicBezTo>
                  <a:cubicBezTo>
                    <a:pt x="23" y="138"/>
                    <a:pt x="19" y="133"/>
                    <a:pt x="17" y="127"/>
                  </a:cubicBezTo>
                  <a:cubicBezTo>
                    <a:pt x="15" y="121"/>
                    <a:pt x="15" y="111"/>
                    <a:pt x="15" y="98"/>
                  </a:cubicBezTo>
                  <a:lnTo>
                    <a:pt x="15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6816" y="3376"/>
              <a:ext cx="7440" cy="49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514350" indent="-514350" algn="l" defTabSz="914400" fontAlgn="auto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  <a:tabLst>
                  <a:tab pos="3402330" algn="l"/>
                </a:tabLst>
              </a:pPr>
              <a:r>
                <a: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背景音乐</a:t>
              </a:r>
              <a:r>
                <a:rPr lang="zh-CN" altLang="en-US" sz="2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播放</a:t>
              </a:r>
              <a:endPara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514350" indent="-514350" algn="l" defTabSz="914400" fontAlgn="auto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  <a:tabLst>
                  <a:tab pos="3402330" algn="l"/>
                </a:tabLst>
              </a:pPr>
              <a:r>
                <a:rPr lang="en-US" altLang="zh-CN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音乐播放</a:t>
              </a:r>
              <a:r>
                <a:rPr lang="zh-CN" altLang="en-US" sz="2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状态</a:t>
              </a:r>
              <a:endPara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514350" indent="-514350" algn="l" defTabSz="914400" fontAlgn="auto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  <a:tabLst>
                  <a:tab pos="3402330" algn="l"/>
                </a:tabLst>
              </a:pPr>
              <a:r>
                <a:rPr lang="en-US" altLang="zh-CN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音乐播放</a:t>
              </a:r>
              <a:r>
                <a:rPr lang="zh-CN" altLang="en-US" sz="2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进度</a:t>
              </a:r>
              <a:endPara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514350" indent="-514350" algn="l" defTabSz="914400" fontAlgn="auto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  <a:tabLst>
                  <a:tab pos="3402330" algn="l"/>
                </a:tabLst>
              </a:pPr>
              <a:r>
                <a:rPr lang="en-US" altLang="zh-CN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暂停</a:t>
              </a:r>
              <a:r>
                <a: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音乐播放</a:t>
              </a:r>
              <a:endPara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514350" indent="-514350" algn="l" defTabSz="914400" fontAlgn="auto">
                <a:lnSpc>
                  <a:spcPct val="150000"/>
                </a:lnSpc>
                <a:buClr>
                  <a:srgbClr val="C00000"/>
                </a:buClr>
                <a:buFont typeface="+mj-lt"/>
                <a:buAutoNum type="arabicPeriod"/>
                <a:tabLst>
                  <a:tab pos="3402330" algn="l"/>
                </a:tabLst>
              </a:pPr>
              <a:r>
                <a: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8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停止</a:t>
              </a:r>
              <a:r>
                <a:rPr lang="zh-CN" altLang="en-US"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音乐播放</a:t>
              </a:r>
              <a:endPara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indent="0" algn="l" defTabSz="914400" fontAlgn="auto">
                <a:lnSpc>
                  <a:spcPct val="150000"/>
                </a:lnSpc>
                <a:buClr>
                  <a:srgbClr val="C00000"/>
                </a:buClr>
                <a:buFont typeface="+mj-lt"/>
                <a:buNone/>
                <a:tabLst>
                  <a:tab pos="3402330" algn="l"/>
                </a:tabLst>
              </a:pPr>
              <a:endPara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lang="zh-CN" altLang="en-US" sz="28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播放背景音乐</a:t>
            </a:r>
            <a:r>
              <a:rPr lang="zh-CN" sz="2800" b="0" dirty="0">
                <a:latin typeface="+mn-lt"/>
                <a:ea typeface="微软雅黑" panose="020B0503020204020204" pitchFamily="34" charset="-122"/>
                <a:cs typeface="+mn-cs"/>
              </a:rPr>
              <a:t>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10240010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背景音乐播放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wx.playBackgroundAudio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7840" y="282194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dataUrl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title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coverImgUrl 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633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作用：</a:t>
            </a:r>
            <a:r>
              <a: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控制音乐播放进度。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10240010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音乐播放进度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wx.seekBackgroundAudio</a:t>
            </a:r>
            <a:r>
              <a:rPr lang="zh-CN" altLang="en-US" dirty="0">
                <a:latin typeface="+mn-lt"/>
                <a:ea typeface="微软雅黑" panose="020B0503020204020204" pitchFamily="34" charset="-122"/>
              </a:rPr>
              <a:t>（对象）</a:t>
            </a:r>
            <a:endParaRPr lang="zh-CN" alt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81530" y="346265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position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success</a:t>
            </a:r>
            <a:endParaRPr lang="zh-CN" altLang="en-US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fail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complete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0085" y="279400"/>
            <a:ext cx="11183620" cy="2265680"/>
            <a:chOff x="1071" y="440"/>
            <a:chExt cx="17612" cy="3568"/>
          </a:xfrm>
        </p:grpSpPr>
        <p:sp>
          <p:nvSpPr>
            <p:cNvPr id="21" name="文本框 20"/>
            <p:cNvSpPr txBox="1"/>
            <p:nvPr>
              <p:custDataLst>
                <p:tags r:id="rId1"/>
              </p:custDataLst>
            </p:nvPr>
          </p:nvSpPr>
          <p:spPr>
            <a:xfrm>
              <a:off x="1071" y="440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</a:t>
              </a:r>
              <a:r>
                <a:rPr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     </a:t>
              </a:r>
              <a:endPara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"/>
              </p:custDataLst>
            </p:nvPr>
          </p:nvSpPr>
          <p:spPr>
            <a:xfrm>
              <a:off x="1071" y="777"/>
              <a:ext cx="16126" cy="251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暂停</a:t>
              </a: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音乐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wx.pauseBackgroundAudio()</a:t>
              </a:r>
              <a:endParaRPr lang="zh-CN" altLang="en-US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0720" y="2899410"/>
            <a:ext cx="11183620" cy="2265680"/>
            <a:chOff x="1071" y="440"/>
            <a:chExt cx="17612" cy="3568"/>
          </a:xfrm>
        </p:grpSpPr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1071" y="440"/>
              <a:ext cx="17613" cy="356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pPr defTabSz="685800" fontAlgn="auto">
                <a:lnSpc>
                  <a:spcPct val="200000"/>
                </a:lnSpc>
                <a:tabLst>
                  <a:tab pos="3939540" algn="l"/>
                  <a:tab pos="6446520" algn="l"/>
                </a:tabLst>
              </a:pPr>
              <a:r>
                <a:rPr sz="28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</a:t>
              </a:r>
              <a:r>
                <a:rPr sz="2800" b="0" dirty="0">
                  <a:solidFill>
                    <a:schemeClr val="tx2"/>
                  </a:solidFill>
                  <a:latin typeface="+mn-lt"/>
                  <a:ea typeface="微软雅黑" panose="020B0503020204020204" pitchFamily="34" charset="-122"/>
                  <a:cs typeface="+mn-cs"/>
                </a:rPr>
                <a:t>      </a:t>
              </a:r>
              <a:endPara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071" y="777"/>
              <a:ext cx="16126" cy="251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defTabSz="685800" eaLnBrk="1" latinLnBrk="0" hangingPunct="1">
                <a:lnSpc>
                  <a:spcPct val="90000"/>
                </a:lnSpc>
                <a:buNone/>
                <a:defRPr sz="3200" b="1" i="0" baseline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j-cs"/>
                </a:defRPr>
              </a:lvl1pPr>
            </a:lstStyle>
            <a:p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停止</a:t>
              </a:r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播放音乐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——</a:t>
              </a:r>
              <a:r>
                <a:rPr lang="en-US" altLang="zh-CN" dirty="0">
                  <a:latin typeface="+mn-lt"/>
                  <a:ea typeface="微软雅黑" panose="020B0503020204020204" pitchFamily="34" charset="-122"/>
                </a:rPr>
                <a:t>wx.stopBackgroundAudio()</a:t>
              </a:r>
              <a:endParaRPr lang="en-US" altLang="zh-CN" dirty="0">
                <a:latin typeface="+mn-lt"/>
                <a:ea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44*190"/>
  <p:tag name="KSO_WM_SLIDE_SIZE" val="260*252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6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演示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91</cp:revision>
  <dcterms:created xsi:type="dcterms:W3CDTF">2016-11-30T12:12:00Z</dcterms:created>
  <dcterms:modified xsi:type="dcterms:W3CDTF">2017-01-03T07:18:09Z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