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9" r:id="rId5"/>
    <p:sldId id="450" r:id="rId6"/>
    <p:sldId id="451" r:id="rId7"/>
    <p:sldId id="452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solidFill>
                  <a:schemeClr val="tx1"/>
                </a:solidFill>
                <a:latin typeface="+mj-lt"/>
                <a:ea typeface="+mj-ea"/>
              </a:rPr>
              <a:t>设备</a:t>
            </a:r>
            <a:endParaRPr lang="zh-CN" altLang="en-US" sz="360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3780155" y="2430145"/>
            <a:ext cx="319405" cy="199771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34840" y="205232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手机网络状态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手机系统信息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扫码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获取网络类型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手机网络状态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wx.getNetworkType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776605" y="2545080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642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0" y="3105785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17620" y="3752215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03695" y="396557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networkType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返回网络类型2g，3g，4g，  wifi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获取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手机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系统信息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手机系统信息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wx.getSystemInfo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776605" y="2545080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642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0" y="3105785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17620" y="3752215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720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22326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model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（手机型号）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pixelRatio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（设备像素比）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windowWidth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（窗口宽度）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windowHeight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（窗口高度）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85000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language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（微信设置语言）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version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（微信版本号）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system （操作系统版本）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platform（客户端平台）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调起客户端扫码界面，扫码成功后返回对应的结果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扫码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wx.scanCode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776605" y="2545080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642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0" y="3105785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17620" y="3752215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748780" y="302196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defTabSz="914400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None/>
              <a:tabLst>
                <a:tab pos="322326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result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（码的内容）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87</cp:revision>
  <dcterms:created xsi:type="dcterms:W3CDTF">2016-11-30T12:12:00Z</dcterms:created>
  <dcterms:modified xsi:type="dcterms:W3CDTF">2017-01-03T06:59:02Z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