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6" r:id="rId5"/>
    <p:sldId id="438" r:id="rId6"/>
    <p:sldId id="439" r:id="rId7"/>
    <p:sldId id="440" r:id="rId8"/>
    <p:sldId id="441" r:id="rId9"/>
    <p:sldId id="442" r:id="rId10"/>
    <p:sldId id="443" r:id="rId11"/>
    <p:sldId id="29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hover-class	String	button-hover	指定按钮按下去的样式类。当 hover-class="none" 时，没有点击态效果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hover-start-time	Number	50	按住后多久出现点击态，单位毫秒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hover-stay-time	Number	400	手指松开后点击态保留时间，单位毫秒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for优先级高于内部控件，内部有多个控件的时候默认触发第一个控件。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表单组件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4498975" y="502920"/>
            <a:ext cx="319405" cy="589851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55540" y="217487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button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lable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checkbox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radio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switch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slider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textarea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input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picker</a:t>
            </a:r>
            <a:endParaRPr lang="zh-CN" altLang="en-US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picker-view</a:t>
            </a:r>
            <a:endParaRPr lang="zh-CN" altLang="en-US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form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endParaRPr lang="en-US" altLang="zh-CN" sz="2800">
              <a:solidFill>
                <a:schemeClr val="bg2">
                  <a:lumMod val="9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&lt;button &gt;</a:t>
            </a:r>
            <a:r>
              <a:rPr lang="zh-CN" alt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按钮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&lt;/button&gt;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button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0200" y="34131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size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type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plain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2440" y="2585720"/>
            <a:ext cx="518033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loading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hover-class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（去掉默认样式）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form-type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（submit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reset）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4749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value="" checked=""/&gt;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点击我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label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label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085" y="3869055"/>
            <a:ext cx="10850880" cy="1905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注意事项：内部有多个控件的时候默认触发第一个控件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</a:rPr>
              <a:t> &lt;checkbox/&gt;, &lt;radio/&gt;, &lt;switch/&gt;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checkbox-group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bindchange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=""&gt;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checked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disabled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/&gt; 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点击我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&lt;/label&gt;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&lt;/checkbox-group&gt;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checkbox 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69580" y="1559560"/>
            <a:ext cx="3581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多项选择器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130" y="605345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checkbox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&gt;&lt;/checkbox&gt;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1643380" y="209931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radio-group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bindchange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=""&gt;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radio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checked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disabled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/&gt; 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男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&lt;/label&gt;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&lt;/radio-group&gt;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radio 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9020" y="1635760"/>
            <a:ext cx="3581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单项选择器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 flipH="1">
            <a:off x="1673860" y="208407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650" y="605345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switch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checked bindchange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</a:rPr>
              <a:t>type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switch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type</a:t>
            </a:r>
            <a:endParaRPr lang="en-US" altLang="zh-CN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2773680" y="3333750"/>
            <a:ext cx="121920" cy="12954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24200" y="3124200"/>
            <a:ext cx="233172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</a:rPr>
              <a:t>switch(</a:t>
            </a:r>
            <a:r>
              <a:rPr lang="zh-CN" altLang="en-US" sz="2800">
                <a:solidFill>
                  <a:schemeClr val="tx1"/>
                </a:solidFill>
              </a:rPr>
              <a:t>默认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4200" y="4290060"/>
            <a:ext cx="233172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</a:rPr>
              <a:t>checkbox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85" y="2989580"/>
            <a:ext cx="1637665" cy="744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55" y="4362450"/>
            <a:ext cx="899160" cy="5372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7245" y="581088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slider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bindchange="" step=""/&gt;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slider(滑动选择器)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2397125"/>
            <a:ext cx="6393180" cy="4166235"/>
            <a:chOff x="2520" y="3775"/>
            <a:chExt cx="10068" cy="6561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min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step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12" y="3775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show-value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5" y="2741930"/>
            <a:ext cx="3966845" cy="474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3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84</cp:revision>
  <dcterms:created xsi:type="dcterms:W3CDTF">2016-11-30T12:12:00Z</dcterms:created>
  <dcterms:modified xsi:type="dcterms:W3CDTF">2017-01-03T07:50:32Z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