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4" r:id="rId5"/>
    <p:sldId id="439" r:id="rId6"/>
    <p:sldId id="440" r:id="rId7"/>
    <p:sldId id="442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1480" y="196088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登录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用户信息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网络请求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API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调用接口获取登录凭证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（code）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进而换取用户登录态信息</a:t>
            </a:r>
            <a:r>
              <a:rPr lang="zh-CN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wx.login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异步获取用户信息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wx.getUserInfo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success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840" y="3036570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res.userInfo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94760" y="3682365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720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avatarUrl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city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country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gender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language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nickName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province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发起 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HTTPS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请求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wx.request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data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header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method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（大写）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63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87</cp:revision>
  <dcterms:created xsi:type="dcterms:W3CDTF">2016-11-30T12:12:00Z</dcterms:created>
  <dcterms:modified xsi:type="dcterms:W3CDTF">2017-01-03T08:14:37Z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