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-8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C6B-8ADB-4453-8F2E-6BE9CAD4E04F}" type="datetimeFigureOut">
              <a:rPr lang="ko-KR" altLang="en-US" smtClean="0"/>
              <a:t>2013-05-07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BD88-200D-4999-8A25-33E07EBF0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9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C6B-8ADB-4453-8F2E-6BE9CAD4E04F}" type="datetimeFigureOut">
              <a:rPr lang="ko-KR" altLang="en-US" smtClean="0"/>
              <a:t>2013-05-07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BD88-200D-4999-8A25-33E07EBF0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2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C6B-8ADB-4453-8F2E-6BE9CAD4E04F}" type="datetimeFigureOut">
              <a:rPr lang="ko-KR" altLang="en-US" smtClean="0"/>
              <a:t>2013-05-07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BD88-200D-4999-8A25-33E07EBF0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9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C6B-8ADB-4453-8F2E-6BE9CAD4E04F}" type="datetimeFigureOut">
              <a:rPr lang="ko-KR" altLang="en-US" smtClean="0"/>
              <a:t>2013-05-07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BD88-200D-4999-8A25-33E07EBF0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3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C6B-8ADB-4453-8F2E-6BE9CAD4E04F}" type="datetimeFigureOut">
              <a:rPr lang="ko-KR" altLang="en-US" smtClean="0"/>
              <a:t>2013-05-07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BD88-200D-4999-8A25-33E07EBF0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4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C6B-8ADB-4453-8F2E-6BE9CAD4E04F}" type="datetimeFigureOut">
              <a:rPr lang="ko-KR" altLang="en-US" smtClean="0"/>
              <a:t>2013-05-07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BD88-200D-4999-8A25-33E07EBF0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99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C6B-8ADB-4453-8F2E-6BE9CAD4E04F}" type="datetimeFigureOut">
              <a:rPr lang="ko-KR" altLang="en-US" smtClean="0"/>
              <a:t>2013-05-07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BD88-200D-4999-8A25-33E07EBF0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1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C6B-8ADB-4453-8F2E-6BE9CAD4E04F}" type="datetimeFigureOut">
              <a:rPr lang="ko-KR" altLang="en-US" smtClean="0"/>
              <a:t>2013-05-07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BD88-200D-4999-8A25-33E07EBF0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53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C6B-8ADB-4453-8F2E-6BE9CAD4E04F}" type="datetimeFigureOut">
              <a:rPr lang="ko-KR" altLang="en-US" smtClean="0"/>
              <a:t>2013-05-07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BD88-200D-4999-8A25-33E07EBF0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7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C6B-8ADB-4453-8F2E-6BE9CAD4E04F}" type="datetimeFigureOut">
              <a:rPr lang="ko-KR" altLang="en-US" smtClean="0"/>
              <a:t>2013-05-07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BD88-200D-4999-8A25-33E07EBF0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4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C6B-8ADB-4453-8F2E-6BE9CAD4E04F}" type="datetimeFigureOut">
              <a:rPr lang="ko-KR" altLang="en-US" smtClean="0"/>
              <a:t>2013-05-07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BD88-200D-4999-8A25-33E07EBF0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3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CCC6B-8ADB-4453-8F2E-6BE9CAD4E04F}" type="datetimeFigureOut">
              <a:rPr lang="ko-KR" altLang="en-US" smtClean="0"/>
              <a:t>2013-05-07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ABD88-200D-4999-8A25-33E07EBF0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3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7467600" y="609600"/>
            <a:ext cx="1295400" cy="2971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TC Class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2209800" y="1676400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Process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209800" y="3733800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Process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962400" y="990600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Thread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962400" y="2427718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Thread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934200" y="990600"/>
            <a:ext cx="12954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Test Case Object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934200" y="2429142"/>
            <a:ext cx="12954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Test Case Object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257800" y="1024784"/>
            <a:ext cx="1676400" cy="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5000" y="796184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@BeforeThread</a:t>
            </a:r>
            <a:endParaRPr lang="ko-KR" altLang="en-US" sz="10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273464" y="1657173"/>
            <a:ext cx="1676400" cy="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5000" y="1428573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@AfterThread</a:t>
            </a:r>
            <a:endParaRPr lang="ko-KR" altLang="en-US" sz="10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273464" y="1227746"/>
            <a:ext cx="167640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15000" y="1017663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@Test test1</a:t>
            </a:r>
            <a:endParaRPr lang="ko-KR" altLang="en-US" sz="10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263490" y="1439968"/>
            <a:ext cx="167640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15000" y="1229885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@Test test2</a:t>
            </a:r>
            <a:endParaRPr lang="ko-KR" altLang="en-US" sz="1000" dirty="0"/>
          </a:p>
        </p:txBody>
      </p:sp>
      <p:sp>
        <p:nvSpPr>
          <p:cNvPr id="24" name="원형 화살표 23"/>
          <p:cNvSpPr/>
          <p:nvPr/>
        </p:nvSpPr>
        <p:spPr>
          <a:xfrm>
            <a:off x="5329112" y="1148787"/>
            <a:ext cx="385888" cy="375213"/>
          </a:xfrm>
          <a:prstGeom prst="circularArrow">
            <a:avLst>
              <a:gd name="adj1" fmla="val 9219"/>
              <a:gd name="adj2" fmla="val 1945994"/>
              <a:gd name="adj3" fmla="val 639605"/>
              <a:gd name="adj4" fmla="val 5260150"/>
              <a:gd name="adj5" fmla="val 21800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16194" y="1055313"/>
            <a:ext cx="593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REPEAT</a:t>
            </a:r>
            <a:endParaRPr lang="ko-KR" altLang="en-US" sz="600" dirty="0"/>
          </a:p>
        </p:txBody>
      </p:sp>
      <p:cxnSp>
        <p:nvCxnSpPr>
          <p:cNvPr id="31" name="꺾인 연결선 30"/>
          <p:cNvCxnSpPr>
            <a:stCxn id="4" idx="0"/>
          </p:cNvCxnSpPr>
          <p:nvPr/>
        </p:nvCxnSpPr>
        <p:spPr>
          <a:xfrm rot="5400000" flipH="1" flipV="1">
            <a:off x="4667250" y="-1123950"/>
            <a:ext cx="990600" cy="4610100"/>
          </a:xfrm>
          <a:prstGeom prst="bentConnector2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48150" y="43957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@BeforeProcess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4191000" y="325897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@AfterProcess</a:t>
            </a:r>
            <a:endParaRPr lang="ko-KR" altLang="en-US" sz="1000" dirty="0"/>
          </a:p>
        </p:txBody>
      </p:sp>
      <p:cxnSp>
        <p:nvCxnSpPr>
          <p:cNvPr id="34" name="꺾인 연결선 33"/>
          <p:cNvCxnSpPr>
            <a:stCxn id="4" idx="2"/>
          </p:cNvCxnSpPr>
          <p:nvPr/>
        </p:nvCxnSpPr>
        <p:spPr>
          <a:xfrm rot="16200000" flipH="1">
            <a:off x="4591050" y="628650"/>
            <a:ext cx="1143001" cy="4610100"/>
          </a:xfrm>
          <a:prstGeom prst="bentConnector2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257800" y="2474190"/>
            <a:ext cx="1676400" cy="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15000" y="224559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@BeforeThread</a:t>
            </a:r>
            <a:endParaRPr lang="ko-KR" altLang="en-US" sz="1000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273464" y="3106579"/>
            <a:ext cx="1676400" cy="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15000" y="287797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@AfterThread</a:t>
            </a:r>
            <a:endParaRPr lang="ko-KR" altLang="en-US" sz="1000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273464" y="2677152"/>
            <a:ext cx="167640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15000" y="246706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@Test test1</a:t>
            </a:r>
            <a:endParaRPr lang="ko-KR" altLang="en-US" sz="10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5263490" y="2889374"/>
            <a:ext cx="167640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15000" y="2679291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@Test test2</a:t>
            </a:r>
            <a:endParaRPr lang="ko-KR" altLang="en-US" sz="1000" dirty="0"/>
          </a:p>
        </p:txBody>
      </p:sp>
      <p:sp>
        <p:nvSpPr>
          <p:cNvPr id="45" name="원형 화살표 44"/>
          <p:cNvSpPr/>
          <p:nvPr/>
        </p:nvSpPr>
        <p:spPr>
          <a:xfrm>
            <a:off x="5329112" y="2598193"/>
            <a:ext cx="385888" cy="375213"/>
          </a:xfrm>
          <a:prstGeom prst="circularArrow">
            <a:avLst>
              <a:gd name="adj1" fmla="val 9219"/>
              <a:gd name="adj2" fmla="val 1945994"/>
              <a:gd name="adj3" fmla="val 639605"/>
              <a:gd name="adj4" fmla="val 5260150"/>
              <a:gd name="adj5" fmla="val 21800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16194" y="2504719"/>
            <a:ext cx="593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REPEAT</a:t>
            </a:r>
            <a:endParaRPr lang="ko-KR" altLang="en-US" sz="600" dirty="0"/>
          </a:p>
        </p:txBody>
      </p:sp>
      <p:cxnSp>
        <p:nvCxnSpPr>
          <p:cNvPr id="48" name="꺾인 연결선 47"/>
          <p:cNvCxnSpPr>
            <a:stCxn id="4" idx="3"/>
            <a:endCxn id="6" idx="1"/>
          </p:cNvCxnSpPr>
          <p:nvPr/>
        </p:nvCxnSpPr>
        <p:spPr>
          <a:xfrm flipV="1">
            <a:off x="3505200" y="1333500"/>
            <a:ext cx="457200" cy="68580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" idx="3"/>
            <a:endCxn id="7" idx="1"/>
          </p:cNvCxnSpPr>
          <p:nvPr/>
        </p:nvCxnSpPr>
        <p:spPr>
          <a:xfrm>
            <a:off x="3505200" y="2019300"/>
            <a:ext cx="457200" cy="75131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10000" y="18961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 Threads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457200" y="2546474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GroovyScript Engine</a:t>
            </a:r>
            <a:endParaRPr lang="ko-KR" altLang="en-US" sz="1400" dirty="0"/>
          </a:p>
        </p:txBody>
      </p:sp>
      <p:cxnSp>
        <p:nvCxnSpPr>
          <p:cNvPr id="56" name="꺾인 연결선 55"/>
          <p:cNvCxnSpPr/>
          <p:nvPr/>
        </p:nvCxnSpPr>
        <p:spPr>
          <a:xfrm>
            <a:off x="1752600" y="3104269"/>
            <a:ext cx="457200" cy="75131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flipV="1">
            <a:off x="1752600" y="2027490"/>
            <a:ext cx="457200" cy="68580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03070" y="278579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 Processes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1938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7315200" y="439579"/>
            <a:ext cx="1295400" cy="36371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Test Script</a:t>
            </a:r>
          </a:p>
          <a:p>
            <a:pPr algn="ctr"/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2209800" y="1676400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Process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209800" y="3733800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Process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962400" y="990600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Thread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962400" y="2427718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Thread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934200" y="990600"/>
            <a:ext cx="12954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TestRunner</a:t>
            </a:r>
            <a:br>
              <a:rPr lang="en-US" altLang="ko-KR" sz="1400" dirty="0" smtClean="0"/>
            </a:br>
            <a:r>
              <a:rPr lang="en-US" altLang="ko-KR" sz="1400" dirty="0" smtClean="0"/>
              <a:t>Object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934200" y="2429142"/>
            <a:ext cx="12954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TestRunner</a:t>
            </a:r>
            <a:br>
              <a:rPr lang="en-US" altLang="ko-KR" sz="1400" dirty="0" smtClean="0"/>
            </a:br>
            <a:r>
              <a:rPr lang="en-US" altLang="ko-KR" sz="1400" dirty="0" smtClean="0"/>
              <a:t>Object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257800" y="1024784"/>
            <a:ext cx="1676400" cy="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5000" y="796184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Run __</a:t>
            </a:r>
            <a:r>
              <a:rPr lang="en-US" altLang="ko-KR" sz="1000" dirty="0" err="1" smtClean="0"/>
              <a:t>init</a:t>
            </a:r>
            <a:r>
              <a:rPr lang="en-US" altLang="ko-KR" sz="1000" dirty="0" smtClean="0"/>
              <a:t>__</a:t>
            </a:r>
            <a:endParaRPr lang="ko-KR" altLang="en-US" sz="10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273464" y="1657173"/>
            <a:ext cx="1676400" cy="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5000" y="1428573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Run __del__</a:t>
            </a:r>
            <a:endParaRPr lang="ko-KR" altLang="en-US" sz="10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257800" y="1371600"/>
            <a:ext cx="167640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99336" y="112537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Run __call__</a:t>
            </a:r>
            <a:endParaRPr lang="ko-KR" altLang="en-US" sz="1000" dirty="0"/>
          </a:p>
        </p:txBody>
      </p:sp>
      <p:sp>
        <p:nvSpPr>
          <p:cNvPr id="24" name="원형 화살표 23"/>
          <p:cNvSpPr/>
          <p:nvPr/>
        </p:nvSpPr>
        <p:spPr>
          <a:xfrm>
            <a:off x="5329112" y="1148787"/>
            <a:ext cx="385888" cy="375213"/>
          </a:xfrm>
          <a:prstGeom prst="circularArrow">
            <a:avLst>
              <a:gd name="adj1" fmla="val 9219"/>
              <a:gd name="adj2" fmla="val 1945994"/>
              <a:gd name="adj3" fmla="val 639605"/>
              <a:gd name="adj4" fmla="val 5260150"/>
              <a:gd name="adj5" fmla="val 21800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00530" y="1239229"/>
            <a:ext cx="593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REPEAT</a:t>
            </a:r>
            <a:endParaRPr lang="ko-KR" altLang="en-US" sz="600" dirty="0"/>
          </a:p>
        </p:txBody>
      </p:sp>
      <p:cxnSp>
        <p:nvCxnSpPr>
          <p:cNvPr id="31" name="꺾인 연결선 30"/>
          <p:cNvCxnSpPr>
            <a:stCxn id="4" idx="0"/>
          </p:cNvCxnSpPr>
          <p:nvPr/>
        </p:nvCxnSpPr>
        <p:spPr>
          <a:xfrm rot="5400000" flipH="1" flipV="1">
            <a:off x="4591050" y="-1047750"/>
            <a:ext cx="990600" cy="4457700"/>
          </a:xfrm>
          <a:prstGeom prst="bentConnector2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86087" y="316468"/>
            <a:ext cx="2686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Run global scope script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91000" y="325897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@AfterProcess</a:t>
            </a:r>
            <a:endParaRPr lang="ko-KR" altLang="en-US" sz="1000" dirty="0"/>
          </a:p>
        </p:txBody>
      </p:sp>
      <p:cxnSp>
        <p:nvCxnSpPr>
          <p:cNvPr id="34" name="꺾인 연결선 33"/>
          <p:cNvCxnSpPr>
            <a:stCxn id="4" idx="2"/>
          </p:cNvCxnSpPr>
          <p:nvPr/>
        </p:nvCxnSpPr>
        <p:spPr>
          <a:xfrm rot="16200000" flipH="1">
            <a:off x="4514851" y="704849"/>
            <a:ext cx="1143001" cy="4457702"/>
          </a:xfrm>
          <a:prstGeom prst="bentConnector2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4" idx="3"/>
            <a:endCxn id="6" idx="1"/>
          </p:cNvCxnSpPr>
          <p:nvPr/>
        </p:nvCxnSpPr>
        <p:spPr>
          <a:xfrm flipV="1">
            <a:off x="3505200" y="1333500"/>
            <a:ext cx="457200" cy="68580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" idx="3"/>
            <a:endCxn id="7" idx="1"/>
          </p:cNvCxnSpPr>
          <p:nvPr/>
        </p:nvCxnSpPr>
        <p:spPr>
          <a:xfrm>
            <a:off x="3505200" y="2019300"/>
            <a:ext cx="457200" cy="75131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10000" y="18961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 Threads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457200" y="2546474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JythonScript </a:t>
            </a:r>
            <a:r>
              <a:rPr lang="en-US" altLang="ko-KR" sz="1400" dirty="0" smtClean="0"/>
              <a:t>Engine</a:t>
            </a:r>
            <a:endParaRPr lang="ko-KR" altLang="en-US" sz="1400" dirty="0"/>
          </a:p>
        </p:txBody>
      </p:sp>
      <p:cxnSp>
        <p:nvCxnSpPr>
          <p:cNvPr id="56" name="꺾인 연결선 55"/>
          <p:cNvCxnSpPr/>
          <p:nvPr/>
        </p:nvCxnSpPr>
        <p:spPr>
          <a:xfrm>
            <a:off x="1752600" y="3104269"/>
            <a:ext cx="457200" cy="75131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flipV="1">
            <a:off x="1752600" y="2027490"/>
            <a:ext cx="457200" cy="68580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03070" y="278579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 Processes</a:t>
            </a:r>
            <a:endParaRPr lang="ko-KR" altLang="en-US" sz="1000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5257800" y="2497050"/>
            <a:ext cx="1676400" cy="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5000" y="226845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Run __</a:t>
            </a:r>
            <a:r>
              <a:rPr lang="en-US" altLang="ko-KR" sz="1000" dirty="0" err="1" smtClean="0"/>
              <a:t>init</a:t>
            </a:r>
            <a:r>
              <a:rPr lang="en-US" altLang="ko-KR" sz="1000" dirty="0" smtClean="0"/>
              <a:t>__</a:t>
            </a:r>
            <a:endParaRPr lang="ko-KR" altLang="en-US" sz="1000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5273464" y="3129439"/>
            <a:ext cx="1676400" cy="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15000" y="290083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Run __del__</a:t>
            </a:r>
            <a:endParaRPr lang="ko-KR" altLang="en-US" sz="1000" dirty="0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5257800" y="2843866"/>
            <a:ext cx="167640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699336" y="2597645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Run __call__</a:t>
            </a:r>
            <a:endParaRPr lang="ko-KR" altLang="en-US" sz="1000" dirty="0"/>
          </a:p>
        </p:txBody>
      </p:sp>
      <p:sp>
        <p:nvSpPr>
          <p:cNvPr id="61" name="원형 화살표 60"/>
          <p:cNvSpPr/>
          <p:nvPr/>
        </p:nvSpPr>
        <p:spPr>
          <a:xfrm>
            <a:off x="5329112" y="2621053"/>
            <a:ext cx="385888" cy="375213"/>
          </a:xfrm>
          <a:prstGeom prst="circularArrow">
            <a:avLst>
              <a:gd name="adj1" fmla="val 9219"/>
              <a:gd name="adj2" fmla="val 1945994"/>
              <a:gd name="adj3" fmla="val 639605"/>
              <a:gd name="adj4" fmla="val 5260150"/>
              <a:gd name="adj5" fmla="val 21800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00530" y="2711495"/>
            <a:ext cx="593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REPEAT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0984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6566</TotalTime>
  <Words>90</Words>
  <Application>Microsoft Office PowerPoint</Application>
  <PresentationFormat>화면 슬라이드 쇼(4:3)</PresentationFormat>
  <Paragraphs>52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junoyoon</dc:creator>
  <cp:lastModifiedBy>junoyoon</cp:lastModifiedBy>
  <cp:revision>7</cp:revision>
  <dcterms:created xsi:type="dcterms:W3CDTF">2013-05-07T01:44:55Z</dcterms:created>
  <dcterms:modified xsi:type="dcterms:W3CDTF">2013-05-11T15:16:44Z</dcterms:modified>
</cp:coreProperties>
</file>