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3CE2-2F8B-4FBE-BB12-285F0C3855D4}" type="datetimeFigureOut">
              <a:rPr lang="ko-KR" altLang="en-US" smtClean="0"/>
              <a:t>2013-04-12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EAD4A-2ECF-484D-82B8-2FDFAF225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4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AD4A-2ECF-484D-82B8-2FDFAF2259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9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6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1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6BE6-1911-40BC-AA55-6B3310415E80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4287-23A2-4A10-9573-4CAF11A2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1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0" y="685800"/>
            <a:ext cx="4648200" cy="2819400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95600" y="1219200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PerfTestRunnable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1600" y="1219200"/>
            <a:ext cx="1676400" cy="9525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ConsoleManager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32264" y="1737432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73820" y="16764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0200" y="1600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90800" y="1981200"/>
            <a:ext cx="1066800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SingleConsole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43200" y="2667000"/>
            <a:ext cx="1678989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AgentManager</a:t>
            </a:r>
            <a:endParaRPr lang="en-US" altLang="ko-KR" sz="1100" dirty="0" smtClean="0">
              <a:latin typeface="+mn-ea"/>
            </a:endParaRPr>
          </a:p>
          <a:p>
            <a:pPr algn="ctr"/>
            <a:endParaRPr lang="en-US" altLang="ko-KR" sz="1100" dirty="0">
              <a:latin typeface="+mn-ea"/>
            </a:endParaRPr>
          </a:p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9400" y="3048000"/>
            <a:ext cx="14858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AgentControllerServer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9020" y="2667000"/>
            <a:ext cx="1676400" cy="723900"/>
          </a:xfrm>
          <a:prstGeom prst="roundRect">
            <a:avLst>
              <a:gd name="adj" fmla="val 638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atin typeface="+mn-ea"/>
              </a:rPr>
              <a:t>MonitorController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7" name="직선 화살표 연결선 16"/>
          <p:cNvCxnSpPr>
            <a:endCxn id="5" idx="1"/>
          </p:cNvCxnSpPr>
          <p:nvPr/>
        </p:nvCxnSpPr>
        <p:spPr>
          <a:xfrm flipV="1">
            <a:off x="1600200" y="1409700"/>
            <a:ext cx="1295400" cy="194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12192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Ask to run test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4368" y="105218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Get a free console</a:t>
            </a:r>
            <a:endParaRPr lang="ko-KR" altLang="en-US" sz="800" dirty="0"/>
          </a:p>
        </p:txBody>
      </p:sp>
      <p:cxnSp>
        <p:nvCxnSpPr>
          <p:cNvPr id="21" name="구부러진 연결선 20"/>
          <p:cNvCxnSpPr>
            <a:stCxn id="5" idx="3"/>
            <a:endCxn id="6" idx="1"/>
          </p:cNvCxnSpPr>
          <p:nvPr/>
        </p:nvCxnSpPr>
        <p:spPr>
          <a:xfrm>
            <a:off x="4419600" y="1409700"/>
            <a:ext cx="762000" cy="2857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" idx="3"/>
            <a:endCxn id="14" idx="1"/>
          </p:cNvCxnSpPr>
          <p:nvPr/>
        </p:nvCxnSpPr>
        <p:spPr>
          <a:xfrm>
            <a:off x="4419600" y="1409700"/>
            <a:ext cx="749420" cy="161925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rot="16200000" flipH="1">
            <a:off x="3505200" y="2057399"/>
            <a:ext cx="1066801" cy="152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" idx="2"/>
            <a:endCxn id="11" idx="0"/>
          </p:cNvCxnSpPr>
          <p:nvPr/>
        </p:nvCxnSpPr>
        <p:spPr>
          <a:xfrm rot="5400000">
            <a:off x="3200400" y="1524000"/>
            <a:ext cx="381000" cy="533400"/>
          </a:xfrm>
          <a:prstGeom prst="curved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3335" y="2290044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Start target </a:t>
            </a:r>
            <a:br>
              <a:rPr lang="en-US" altLang="ko-KR" sz="800" dirty="0" smtClean="0"/>
            </a:br>
            <a:r>
              <a:rPr lang="en-US" altLang="ko-KR" sz="800" dirty="0" smtClean="0"/>
              <a:t>   monitoring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158968" y="2362200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Get free agents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2530" y="1644878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Bind agents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794833" y="685800"/>
            <a:ext cx="199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nGrinder Controller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625354" y="3786144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 42"/>
          <p:cNvCxnSpPr>
            <a:stCxn id="11" idx="1"/>
            <a:endCxn id="36" idx="1"/>
          </p:cNvCxnSpPr>
          <p:nvPr/>
        </p:nvCxnSpPr>
        <p:spPr>
          <a:xfrm rot="10800000" flipV="1">
            <a:off x="1625354" y="2133599"/>
            <a:ext cx="965446" cy="1947819"/>
          </a:xfrm>
          <a:prstGeom prst="curvedConnector3">
            <a:avLst>
              <a:gd name="adj1" fmla="val 12367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11" idx="1"/>
            <a:endCxn id="68" idx="1"/>
          </p:cNvCxnSpPr>
          <p:nvPr/>
        </p:nvCxnSpPr>
        <p:spPr>
          <a:xfrm rot="10800000" flipV="1">
            <a:off x="1625354" y="2133600"/>
            <a:ext cx="965446" cy="2616972"/>
          </a:xfrm>
          <a:prstGeom prst="curvedConnector3">
            <a:avLst>
              <a:gd name="adj1" fmla="val 164603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13" idx="2"/>
            <a:endCxn id="36" idx="3"/>
          </p:cNvCxnSpPr>
          <p:nvPr/>
        </p:nvCxnSpPr>
        <p:spPr>
          <a:xfrm rot="5400000">
            <a:off x="2996350" y="3515418"/>
            <a:ext cx="728619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13" idx="2"/>
            <a:endCxn id="68" idx="3"/>
          </p:cNvCxnSpPr>
          <p:nvPr/>
        </p:nvCxnSpPr>
        <p:spPr>
          <a:xfrm rot="5400000">
            <a:off x="2661773" y="3849995"/>
            <a:ext cx="1397772" cy="403382"/>
          </a:xfrm>
          <a:prstGeom prst="curvedConnector2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840714" y="4071894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25354" y="4455297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840714" y="4741047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625354" y="5124450"/>
            <a:ext cx="1533614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Agent Controller</a:t>
            </a: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840714" y="5410200"/>
            <a:ext cx="1108996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Agent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76897" y="4051643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92256" y="4337393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76897" y="4972050"/>
            <a:ext cx="1727446" cy="590550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Target Server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892256" y="5257800"/>
            <a:ext cx="1249161" cy="231003"/>
          </a:xfrm>
          <a:prstGeom prst="roundRect">
            <a:avLst>
              <a:gd name="adj" fmla="val 281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Monitor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81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224294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4935151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noyoon\AppData\Local\Microsoft\Windows\Temporary Internet Files\Content.IE5\XPNP7TJ1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31" y="478119"/>
            <a:ext cx="741081" cy="7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junoyoon\AppData\Local\Microsoft\Windows\Temporary Internet Files\Content.IE5\STS9LEBY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36" y="3542913"/>
            <a:ext cx="324177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94" y="3837181"/>
            <a:ext cx="407506" cy="5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87" y="4805169"/>
            <a:ext cx="382813" cy="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구부러진 연결선 87"/>
          <p:cNvCxnSpPr>
            <a:endCxn id="77" idx="1"/>
          </p:cNvCxnSpPr>
          <p:nvPr/>
        </p:nvCxnSpPr>
        <p:spPr>
          <a:xfrm rot="16200000" flipH="1">
            <a:off x="5254460" y="3815098"/>
            <a:ext cx="915601" cy="359991"/>
          </a:xfrm>
          <a:prstGeom prst="curvedConnector2">
            <a:avLst/>
          </a:prstGeom>
          <a:ln w="3810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36" idx="3"/>
            <a:endCxn id="76" idx="1"/>
          </p:cNvCxnSpPr>
          <p:nvPr/>
        </p:nvCxnSpPr>
        <p:spPr>
          <a:xfrm>
            <a:off x="3158968" y="4081419"/>
            <a:ext cx="2517929" cy="26549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3"/>
            <a:endCxn id="76" idx="1"/>
          </p:cNvCxnSpPr>
          <p:nvPr/>
        </p:nvCxnSpPr>
        <p:spPr>
          <a:xfrm flipV="1">
            <a:off x="3158968" y="4346918"/>
            <a:ext cx="2517929" cy="40365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582694" y="3544128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 Keep the connection </a:t>
            </a:r>
            <a:br>
              <a:rPr lang="en-US" altLang="ko-KR" sz="800" dirty="0" smtClean="0"/>
            </a:br>
            <a:r>
              <a:rPr lang="en-US" altLang="ko-KR" sz="800" dirty="0" smtClean="0"/>
              <a:t>   to controller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2913" y="2300645"/>
            <a:ext cx="12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Distribute scripts </a:t>
            </a:r>
            <a:br>
              <a:rPr lang="en-US" altLang="ko-KR" sz="800" dirty="0" smtClean="0"/>
            </a:br>
            <a:r>
              <a:rPr lang="en-US" altLang="ko-KR" sz="800" dirty="0" smtClean="0"/>
              <a:t>   and start stress tests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929379" y="4560545"/>
            <a:ext cx="1260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Put the loads</a:t>
            </a:r>
            <a:endParaRPr lang="ko-KR" altLang="en-US" sz="800" dirty="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1539870" y="6106180"/>
            <a:ext cx="1425303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598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nGrinder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3102726" y="6106180"/>
            <a:ext cx="1425303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22722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grinder TCP communication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4740270" y="6106180"/>
            <a:ext cx="1425303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60266" y="6258580"/>
            <a:ext cx="158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Monitoring(JMX)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416670" y="6106180"/>
            <a:ext cx="142530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336666" y="6258580"/>
            <a:ext cx="158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Load from scripts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1" name="Picture 7" descr="C:\Users\junoyoon\AppData\Local\Microsoft\Windows\Temporary Internet Files\Content.IE5\7JZ1PCPF\MC90043262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045" y="859455"/>
            <a:ext cx="850266" cy="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1828800" y="152400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nGrinder</a:t>
            </a:r>
            <a:r>
              <a:rPr lang="en-US" altLang="ko-KR" sz="2000" b="1" dirty="0" smtClean="0"/>
              <a:t> </a:t>
            </a:r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lang="ko-KR" alt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1219200" y="990600"/>
            <a:ext cx="6625405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nGrinder controller without clustering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04994" y="3810001"/>
            <a:ext cx="18288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(H2, 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48806" y="3810001"/>
            <a:ext cx="43434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 directory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${NGRINDER_HOME}</a:t>
            </a:r>
            <a:endParaRPr lang="zh-CN" alt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76463" y="2971801"/>
            <a:ext cx="18288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0274" y="2971801"/>
            <a:ext cx="1905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39074" y="2083039"/>
            <a:ext cx="38862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39074" y="1143001"/>
            <a:ext cx="3847388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38863" y="2971801"/>
            <a:ext cx="2286000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979370" y="3409060"/>
            <a:ext cx="457200" cy="38100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2024874" y="3394817"/>
            <a:ext cx="457200" cy="38100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38863" y="1143001"/>
            <a:ext cx="1148318" cy="1244838"/>
            <a:chOff x="5943600" y="2514600"/>
            <a:chExt cx="1828800" cy="1371600"/>
          </a:xfrm>
        </p:grpSpPr>
        <p:sp>
          <p:nvSpPr>
            <p:cNvPr id="17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339073" y="1600201"/>
            <a:ext cx="3847389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圆角矩形 21"/>
          <p:cNvSpPr/>
          <p:nvPr/>
        </p:nvSpPr>
        <p:spPr>
          <a:xfrm>
            <a:off x="1359371" y="2518041"/>
            <a:ext cx="1828800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</a:p>
        </p:txBody>
      </p:sp>
      <p:sp>
        <p:nvSpPr>
          <p:cNvPr id="27" name="圆角矩形 12"/>
          <p:cNvSpPr/>
          <p:nvPr/>
        </p:nvSpPr>
        <p:spPr>
          <a:xfrm>
            <a:off x="5333878" y="2518041"/>
            <a:ext cx="2286000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下箭头 13"/>
          <p:cNvSpPr/>
          <p:nvPr/>
        </p:nvSpPr>
        <p:spPr>
          <a:xfrm flipV="1">
            <a:off x="6253263" y="3394816"/>
            <a:ext cx="457200" cy="415184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543888" y="1143001"/>
            <a:ext cx="1148318" cy="1244838"/>
            <a:chOff x="5943600" y="2514600"/>
            <a:chExt cx="1828800" cy="1371600"/>
          </a:xfrm>
        </p:grpSpPr>
        <p:sp>
          <p:nvSpPr>
            <p:cNvPr id="30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350662" y="5715000"/>
            <a:ext cx="8636806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One </a:t>
            </a:r>
            <a:r>
              <a:rPr lang="en-US" altLang="ko-KR" b="1" dirty="0" err="1" smtClean="0"/>
              <a:t>ngrinder</a:t>
            </a:r>
            <a:r>
              <a:rPr lang="en-US" altLang="ko-KR" b="1" dirty="0" smtClean="0"/>
              <a:t> controller serve all users request and all tests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下箭头 13"/>
          <p:cNvSpPr/>
          <p:nvPr/>
        </p:nvSpPr>
        <p:spPr>
          <a:xfrm rot="14675857" flipV="1">
            <a:off x="4326250" y="3804023"/>
            <a:ext cx="457200" cy="160073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下箭头 13"/>
          <p:cNvSpPr/>
          <p:nvPr/>
        </p:nvSpPr>
        <p:spPr>
          <a:xfrm rot="18190483">
            <a:off x="3148028" y="4159652"/>
            <a:ext cx="488901" cy="104219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Arial" pitchFamily="34" charset="0"/>
                <a:cs typeface="Arial" pitchFamily="34" charset="0"/>
              </a:rPr>
              <a:t>nGrinder controller with clustering</a:t>
            </a:r>
            <a:endParaRPr lang="zh-CN" alt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91604" y="1829157"/>
            <a:ext cx="4195864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35" name="圆角矩形 6"/>
          <p:cNvSpPr/>
          <p:nvPr/>
        </p:nvSpPr>
        <p:spPr>
          <a:xfrm>
            <a:off x="2743200" y="5419557"/>
            <a:ext cx="159650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Slave)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圆角矩形 8"/>
          <p:cNvSpPr/>
          <p:nvPr/>
        </p:nvSpPr>
        <p:spPr>
          <a:xfrm>
            <a:off x="4970433" y="3828162"/>
            <a:ext cx="1204662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圆角矩形 9"/>
          <p:cNvSpPr/>
          <p:nvPr/>
        </p:nvSpPr>
        <p:spPr>
          <a:xfrm>
            <a:off x="6231671" y="3828162"/>
            <a:ext cx="85328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圆角矩形 10"/>
          <p:cNvSpPr/>
          <p:nvPr/>
        </p:nvSpPr>
        <p:spPr>
          <a:xfrm>
            <a:off x="5486400" y="2939400"/>
            <a:ext cx="1600200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圆角矩形 11"/>
          <p:cNvSpPr/>
          <p:nvPr/>
        </p:nvSpPr>
        <p:spPr>
          <a:xfrm>
            <a:off x="4925770" y="1960508"/>
            <a:ext cx="21336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圆角矩形 12"/>
          <p:cNvSpPr/>
          <p:nvPr/>
        </p:nvSpPr>
        <p:spPr>
          <a:xfrm>
            <a:off x="7167785" y="382816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组合 23"/>
          <p:cNvGrpSpPr/>
          <p:nvPr/>
        </p:nvGrpSpPr>
        <p:grpSpPr>
          <a:xfrm>
            <a:off x="7167785" y="1999362"/>
            <a:ext cx="852253" cy="1244838"/>
            <a:chOff x="5943600" y="2514600"/>
            <a:chExt cx="1828800" cy="1371600"/>
          </a:xfrm>
        </p:grpSpPr>
        <p:sp>
          <p:nvSpPr>
            <p:cNvPr id="45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圆角矩形 21"/>
          <p:cNvSpPr/>
          <p:nvPr/>
        </p:nvSpPr>
        <p:spPr>
          <a:xfrm>
            <a:off x="4925769" y="2417708"/>
            <a:ext cx="2133601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圆角矩形 21"/>
          <p:cNvSpPr/>
          <p:nvPr/>
        </p:nvSpPr>
        <p:spPr>
          <a:xfrm>
            <a:off x="4953341" y="3374402"/>
            <a:ext cx="1204662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  <a:endParaRPr lang="en-US" altLang="zh-CN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圆角矩形 12"/>
          <p:cNvSpPr/>
          <p:nvPr/>
        </p:nvSpPr>
        <p:spPr>
          <a:xfrm>
            <a:off x="7162800" y="337440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组合 23"/>
          <p:cNvGrpSpPr/>
          <p:nvPr/>
        </p:nvGrpSpPr>
        <p:grpSpPr>
          <a:xfrm>
            <a:off x="8034470" y="1999362"/>
            <a:ext cx="852253" cy="1244838"/>
            <a:chOff x="5943600" y="2514600"/>
            <a:chExt cx="1828800" cy="1371600"/>
          </a:xfrm>
        </p:grpSpPr>
        <p:sp>
          <p:nvSpPr>
            <p:cNvPr id="54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61456" y="1829157"/>
            <a:ext cx="4195864" cy="2590443"/>
          </a:xfrm>
          <a:prstGeom prst="roundRect">
            <a:avLst>
              <a:gd name="adj" fmla="val 53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59" name="圆角矩形 8"/>
          <p:cNvSpPr/>
          <p:nvPr/>
        </p:nvSpPr>
        <p:spPr>
          <a:xfrm>
            <a:off x="2379633" y="3828162"/>
            <a:ext cx="1204662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圆角矩形 9"/>
          <p:cNvSpPr/>
          <p:nvPr/>
        </p:nvSpPr>
        <p:spPr>
          <a:xfrm>
            <a:off x="3640871" y="3828162"/>
            <a:ext cx="85328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SVNkit</a:t>
            </a:r>
            <a:endParaRPr lang="zh-CN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圆角矩形 10"/>
          <p:cNvSpPr/>
          <p:nvPr/>
        </p:nvSpPr>
        <p:spPr>
          <a:xfrm>
            <a:off x="2340677" y="2939400"/>
            <a:ext cx="1726835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EhCache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圆角矩形 11"/>
          <p:cNvSpPr/>
          <p:nvPr/>
        </p:nvSpPr>
        <p:spPr>
          <a:xfrm>
            <a:off x="2334970" y="1960508"/>
            <a:ext cx="21336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Security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圆角矩形 21"/>
          <p:cNvSpPr/>
          <p:nvPr/>
        </p:nvSpPr>
        <p:spPr>
          <a:xfrm>
            <a:off x="2334969" y="2417708"/>
            <a:ext cx="2133601" cy="381000"/>
          </a:xfrm>
          <a:prstGeom prst="roundRect">
            <a:avLst>
              <a:gd name="adj" fmla="val 1649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altLang="zh-CN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圆角矩形 21"/>
          <p:cNvSpPr/>
          <p:nvPr/>
        </p:nvSpPr>
        <p:spPr>
          <a:xfrm>
            <a:off x="2362541" y="3374402"/>
            <a:ext cx="1204662" cy="377559"/>
          </a:xfrm>
          <a:prstGeom prst="roundRect">
            <a:avLst>
              <a:gd name="adj" fmla="val 1881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Spring Service</a:t>
            </a:r>
            <a:endParaRPr lang="en-US" altLang="zh-CN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圆角矩形 12"/>
          <p:cNvSpPr/>
          <p:nvPr/>
        </p:nvSpPr>
        <p:spPr>
          <a:xfrm>
            <a:off x="533521" y="382816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APF</a:t>
            </a:r>
          </a:p>
          <a:p>
            <a:pPr algn="ctr"/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Atlassian</a:t>
            </a:r>
            <a:r>
              <a:rPr lang="en-US" altLang="zh-C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Plugin Framework)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组合 23"/>
          <p:cNvGrpSpPr/>
          <p:nvPr/>
        </p:nvGrpSpPr>
        <p:grpSpPr>
          <a:xfrm>
            <a:off x="533521" y="1999362"/>
            <a:ext cx="852253" cy="1244838"/>
            <a:chOff x="5943600" y="2514600"/>
            <a:chExt cx="1828800" cy="1371600"/>
          </a:xfrm>
        </p:grpSpPr>
        <p:sp>
          <p:nvSpPr>
            <p:cNvPr id="81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Console 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Grinder Console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圆角矩形 12"/>
          <p:cNvSpPr/>
          <p:nvPr/>
        </p:nvSpPr>
        <p:spPr>
          <a:xfrm>
            <a:off x="528536" y="3374402"/>
            <a:ext cx="1696612" cy="38099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Plugins</a:t>
            </a:r>
            <a:endParaRPr lang="zh-CN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组合 23"/>
          <p:cNvGrpSpPr/>
          <p:nvPr/>
        </p:nvGrpSpPr>
        <p:grpSpPr>
          <a:xfrm>
            <a:off x="1400206" y="1999362"/>
            <a:ext cx="852253" cy="1244838"/>
            <a:chOff x="5943600" y="2514600"/>
            <a:chExt cx="1828800" cy="1371600"/>
          </a:xfrm>
        </p:grpSpPr>
        <p:sp>
          <p:nvSpPr>
            <p:cNvPr id="87" name="圆角矩形 16"/>
            <p:cNvSpPr/>
            <p:nvPr/>
          </p:nvSpPr>
          <p:spPr>
            <a:xfrm>
              <a:off x="5943600" y="2514600"/>
              <a:ext cx="1828800" cy="1371600"/>
            </a:xfrm>
            <a:prstGeom prst="roundRect">
              <a:avLst>
                <a:gd name="adj" fmla="val 105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b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altLang="zh-CN" sz="11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altLang="zh-CN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zh-CN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모서리가 둥근 직사각형 9"/>
            <p:cNvSpPr/>
            <p:nvPr/>
          </p:nvSpPr>
          <p:spPr>
            <a:xfrm>
              <a:off x="6400800" y="3352800"/>
              <a:ext cx="12192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모서리가 둥근 직사각형 9"/>
            <p:cNvSpPr/>
            <p:nvPr/>
          </p:nvSpPr>
          <p:spPr>
            <a:xfrm>
              <a:off x="6248400" y="3276600"/>
              <a:ext cx="137160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모서리가 둥근 직사각형 9"/>
            <p:cNvSpPr/>
            <p:nvPr/>
          </p:nvSpPr>
          <p:spPr>
            <a:xfrm>
              <a:off x="6096000" y="3200400"/>
              <a:ext cx="1378690" cy="421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Agent</a:t>
              </a:r>
              <a:endParaRPr lang="ko-KR" alt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" name="圆角矩形 6"/>
          <p:cNvSpPr/>
          <p:nvPr/>
        </p:nvSpPr>
        <p:spPr>
          <a:xfrm>
            <a:off x="2743200" y="5015254"/>
            <a:ext cx="159650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(</a:t>
            </a:r>
            <a:r>
              <a:rPr lang="en-US" altLang="zh-CN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Cubrid</a:t>
            </a: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Master)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왼쪽/오른쪽 화살표 2"/>
          <p:cNvSpPr/>
          <p:nvPr/>
        </p:nvSpPr>
        <p:spPr>
          <a:xfrm rot="8022035">
            <a:off x="6028153" y="4487376"/>
            <a:ext cx="666270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왼쪽/오른쪽 화살표 92"/>
          <p:cNvSpPr/>
          <p:nvPr/>
        </p:nvSpPr>
        <p:spPr>
          <a:xfrm rot="1699905">
            <a:off x="4108563" y="4452147"/>
            <a:ext cx="1125985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왼쪽/오른쪽 화살표 93"/>
          <p:cNvSpPr/>
          <p:nvPr/>
        </p:nvSpPr>
        <p:spPr>
          <a:xfrm>
            <a:off x="4114800" y="2939400"/>
            <a:ext cx="1240829" cy="335224"/>
          </a:xfrm>
          <a:prstGeom prst="leftRightArrow">
            <a:avLst>
              <a:gd name="adj1" fmla="val 75493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Replicate</a:t>
            </a:r>
            <a:endParaRPr lang="ko-KR" altLang="en-US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3521" y="1943457"/>
            <a:ext cx="1718938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Region A</a:t>
            </a:r>
            <a:endParaRPr lang="ko-KR" altLang="en-US" sz="1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0662" y="6019800"/>
            <a:ext cx="8636806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Each </a:t>
            </a:r>
            <a:r>
              <a:rPr lang="en-US" altLang="ko-KR" b="1" dirty="0" err="1" smtClean="0"/>
              <a:t>ngrinder</a:t>
            </a:r>
            <a:r>
              <a:rPr lang="en-US" altLang="ko-KR" b="1" dirty="0" smtClean="0"/>
              <a:t> controller can serve all users request evenly </a:t>
            </a:r>
          </a:p>
          <a:p>
            <a:pPr algn="ctr"/>
            <a:r>
              <a:rPr lang="en-US" altLang="ko-KR" b="1" dirty="0" smtClean="0"/>
              <a:t>but handles responsible regional tests in the background</a:t>
            </a:r>
            <a:endParaRPr lang="ko-KR" altLang="en-US" b="1" dirty="0"/>
          </a:p>
        </p:txBody>
      </p:sp>
      <p:sp>
        <p:nvSpPr>
          <p:cNvPr id="97" name="圆角矩形 10"/>
          <p:cNvSpPr/>
          <p:nvPr/>
        </p:nvSpPr>
        <p:spPr>
          <a:xfrm>
            <a:off x="350662" y="1143000"/>
            <a:ext cx="8570996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L4 (Load Balancer)</a:t>
            </a:r>
            <a:endParaRPr lang="zh-CN" alt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8" name="왼쪽/오른쪽 화살표 97"/>
          <p:cNvSpPr/>
          <p:nvPr/>
        </p:nvSpPr>
        <p:spPr>
          <a:xfrm rot="8022035">
            <a:off x="2836191" y="1425385"/>
            <a:ext cx="522540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왼쪽/오른쪽 화살표 100"/>
          <p:cNvSpPr/>
          <p:nvPr/>
        </p:nvSpPr>
        <p:spPr>
          <a:xfrm rot="2676241">
            <a:off x="5916182" y="1405413"/>
            <a:ext cx="530319" cy="457200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168072" y="1868120"/>
            <a:ext cx="1718651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Region B</a:t>
            </a:r>
            <a:endParaRPr lang="ko-KR" altLang="en-US" sz="1200" b="1" dirty="0"/>
          </a:p>
        </p:txBody>
      </p:sp>
      <p:sp>
        <p:nvSpPr>
          <p:cNvPr id="103" name="圆角矩形 7"/>
          <p:cNvSpPr/>
          <p:nvPr/>
        </p:nvSpPr>
        <p:spPr>
          <a:xfrm>
            <a:off x="4393294" y="5015253"/>
            <a:ext cx="2687933" cy="4043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Home directory on network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圆角矩形 7"/>
          <p:cNvSpPr/>
          <p:nvPr/>
        </p:nvSpPr>
        <p:spPr>
          <a:xfrm>
            <a:off x="7425332" y="5015253"/>
            <a:ext cx="1218275" cy="707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${NGRINDER_HOME_EX}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圆角矩形 7"/>
          <p:cNvSpPr/>
          <p:nvPr/>
        </p:nvSpPr>
        <p:spPr>
          <a:xfrm>
            <a:off x="705615" y="5002188"/>
            <a:ext cx="1218275" cy="707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Local FS</a:t>
            </a:r>
          </a:p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${NGRINDER_HOME_EX}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7881300" y="4449649"/>
            <a:ext cx="366233" cy="55253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아래쪽 화살표 107"/>
          <p:cNvSpPr/>
          <p:nvPr/>
        </p:nvSpPr>
        <p:spPr>
          <a:xfrm>
            <a:off x="1157767" y="4449649"/>
            <a:ext cx="366233" cy="552539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6244" y="4505157"/>
            <a:ext cx="935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Logging</a:t>
            </a:r>
          </a:p>
          <a:p>
            <a:r>
              <a:rPr lang="en-US" altLang="ko-KR" sz="1100" dirty="0" smtClean="0"/>
              <a:t>Ex </a:t>
            </a:r>
            <a:r>
              <a:rPr lang="en-US" altLang="ko-KR" sz="1100" dirty="0" err="1" smtClean="0"/>
              <a:t>config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85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1828800" y="1524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nGrinder Recorder</a:t>
            </a:r>
            <a:r>
              <a:rPr lang="en-US" altLang="ko-KR" sz="2000" b="1" dirty="0" smtClean="0"/>
              <a:t> </a:t>
            </a:r>
            <a:r>
              <a:rPr lang="en-US" altLang="ko-KR" sz="2800" b="1" dirty="0" smtClean="0">
                <a:latin typeface="Arial" pitchFamily="34" charset="0"/>
                <a:ea typeface="+mj-ea"/>
                <a:cs typeface="Arial" pitchFamily="34" charset="0"/>
              </a:rPr>
              <a:t>Architecture</a:t>
            </a:r>
            <a:endParaRPr lang="ko-KR" altLang="en-US" sz="28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29778" y="958561"/>
            <a:ext cx="7104622" cy="4114800"/>
            <a:chOff x="4559695" y="1130481"/>
            <a:chExt cx="4686968" cy="2659336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695" y="1130482"/>
              <a:ext cx="4686968" cy="265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4559695" y="1130481"/>
              <a:ext cx="4686968" cy="2659335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1" name="Picture 7" descr="C:\Users\junoyoon\AppData\Local\Microsoft\Windows\Temporary Internet Files\Content.IE5\7JZ1PCPF\MC90043262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799" y="2152510"/>
            <a:ext cx="638817" cy="6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5072289" y="2285483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n-ea"/>
              </a:rPr>
              <a:t>TCPProxy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801378" y="2280088"/>
            <a:ext cx="1524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JxBrowser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29777" y="1339561"/>
            <a:ext cx="112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Run Recorder</a:t>
            </a:r>
          </a:p>
          <a:p>
            <a:r>
              <a:rPr lang="en-US" altLang="ko-KR" sz="800" dirty="0" smtClean="0"/>
              <a:t>6. Start Recording</a:t>
            </a:r>
          </a:p>
          <a:p>
            <a:r>
              <a:rPr lang="en-US" altLang="ko-KR" sz="800" dirty="0" smtClean="0"/>
              <a:t>18. Stop Recording</a:t>
            </a:r>
            <a:endParaRPr lang="ko-KR" altLang="en-US" sz="8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59769" y="1339460"/>
            <a:ext cx="15240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Recorder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5" name="구부러진 연결선 84"/>
          <p:cNvCxnSpPr>
            <a:stCxn id="83" idx="2"/>
            <a:endCxn id="66" idx="0"/>
          </p:cNvCxnSpPr>
          <p:nvPr/>
        </p:nvCxnSpPr>
        <p:spPr>
          <a:xfrm rot="16200000" flipH="1">
            <a:off x="4995518" y="1446711"/>
            <a:ext cx="565023" cy="111252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031" idx="1"/>
            <a:endCxn id="83" idx="1"/>
          </p:cNvCxnSpPr>
          <p:nvPr/>
        </p:nvCxnSpPr>
        <p:spPr>
          <a:xfrm flipV="1">
            <a:off x="1324616" y="1529960"/>
            <a:ext cx="2635153" cy="941449"/>
          </a:xfrm>
          <a:prstGeom prst="curvedConnector3">
            <a:avLst>
              <a:gd name="adj1" fmla="val 1926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522227" y="1491961"/>
            <a:ext cx="1393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Run HTTP / HTTPS </a:t>
            </a:r>
            <a:br>
              <a:rPr lang="en-US" altLang="ko-KR" sz="800" dirty="0" smtClean="0"/>
            </a:br>
            <a:r>
              <a:rPr lang="en-US" altLang="ko-KR" sz="800" dirty="0" smtClean="0"/>
              <a:t>   proxy in local PC</a:t>
            </a:r>
            <a:br>
              <a:rPr lang="en-US" altLang="ko-KR" sz="800" dirty="0" smtClean="0"/>
            </a:br>
            <a:r>
              <a:rPr lang="en-US" altLang="ko-KR" sz="800" dirty="0" smtClean="0"/>
              <a:t>3. Get the proxy port</a:t>
            </a:r>
          </a:p>
          <a:p>
            <a:r>
              <a:rPr lang="en-US" altLang="ko-KR" sz="800" dirty="0" smtClean="0"/>
              <a:t>7. Run TCPProxy </a:t>
            </a:r>
            <a:br>
              <a:rPr lang="en-US" altLang="ko-KR" sz="800" dirty="0" smtClean="0"/>
            </a:br>
            <a:r>
              <a:rPr lang="en-US" altLang="ko-KR" sz="800" dirty="0" smtClean="0"/>
              <a:t>   recorder </a:t>
            </a:r>
          </a:p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557705" y="1693300"/>
            <a:ext cx="158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Create Browser instance</a:t>
            </a:r>
          </a:p>
          <a:p>
            <a:r>
              <a:rPr lang="en-US" altLang="ko-KR" sz="800" dirty="0" smtClean="0"/>
              <a:t>5. Set the proxy port on the </a:t>
            </a:r>
            <a:br>
              <a:rPr lang="en-US" altLang="ko-KR" sz="800" dirty="0" smtClean="0"/>
            </a:br>
            <a:r>
              <a:rPr lang="en-US" altLang="ko-KR" sz="800" dirty="0" smtClean="0"/>
              <a:t>   instance</a:t>
            </a:r>
          </a:p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90" name="구부러진 연결선 89"/>
          <p:cNvCxnSpPr>
            <a:stCxn id="83" idx="2"/>
            <a:endCxn id="67" idx="0"/>
          </p:cNvCxnSpPr>
          <p:nvPr/>
        </p:nvCxnSpPr>
        <p:spPr>
          <a:xfrm rot="5400000">
            <a:off x="3862760" y="1421079"/>
            <a:ext cx="559628" cy="1158391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7372289" y="2761437"/>
            <a:ext cx="1016726" cy="437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Connection Filter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93" name="구부러진 연결선 92"/>
          <p:cNvCxnSpPr>
            <a:stCxn id="1031" idx="1"/>
            <a:endCxn id="67" idx="1"/>
          </p:cNvCxnSpPr>
          <p:nvPr/>
        </p:nvCxnSpPr>
        <p:spPr>
          <a:xfrm flipV="1">
            <a:off x="1324616" y="2470588"/>
            <a:ext cx="1476762" cy="821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29778" y="2448807"/>
            <a:ext cx="155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9. browse</a:t>
            </a:r>
            <a:r>
              <a:rPr lang="en-US" altLang="ko-KR" sz="800" dirty="0" smtClean="0"/>
              <a:t> recording target</a:t>
            </a:r>
            <a:endParaRPr lang="ko-KR" altLang="en-US" sz="800" dirty="0"/>
          </a:p>
        </p:txBody>
      </p:sp>
      <p:cxnSp>
        <p:nvCxnSpPr>
          <p:cNvPr id="97" name="구부러진 연결선 96"/>
          <p:cNvCxnSpPr>
            <a:stCxn id="67" idx="3"/>
            <a:endCxn id="66" idx="1"/>
          </p:cNvCxnSpPr>
          <p:nvPr/>
        </p:nvCxnSpPr>
        <p:spPr>
          <a:xfrm>
            <a:off x="4325378" y="2470588"/>
            <a:ext cx="746911" cy="5395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72557" y="1991607"/>
            <a:ext cx="176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10. Send HTTP request to Proxy</a:t>
            </a:r>
          </a:p>
          <a:p>
            <a:r>
              <a:rPr lang="en-US" altLang="ko-KR" sz="800" dirty="0" smtClean="0"/>
              <a:t>17. Send HTTP Response back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55904" y="4428683"/>
            <a:ext cx="139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13. Send the request </a:t>
            </a:r>
            <a:br>
              <a:rPr lang="en-US" altLang="ko-KR" sz="800" dirty="0" smtClean="0"/>
            </a:br>
            <a:r>
              <a:rPr lang="en-US" altLang="ko-KR" sz="800" dirty="0" smtClean="0"/>
              <a:t>     </a:t>
            </a:r>
            <a:r>
              <a:rPr lang="en-US" altLang="ko-KR" sz="800" dirty="0" smtClean="0"/>
              <a:t>to target</a:t>
            </a:r>
            <a:br>
              <a:rPr lang="en-US" altLang="ko-KR" sz="800" dirty="0" smtClean="0"/>
            </a:br>
            <a:r>
              <a:rPr lang="en-US" altLang="ko-KR" sz="800" dirty="0" smtClean="0"/>
              <a:t>15. Return the response</a:t>
            </a:r>
          </a:p>
        </p:txBody>
      </p:sp>
      <p:cxnSp>
        <p:nvCxnSpPr>
          <p:cNvPr id="107" name="구부러진 연결선 106"/>
          <p:cNvCxnSpPr>
            <a:stCxn id="66" idx="3"/>
            <a:endCxn id="91" idx="0"/>
          </p:cNvCxnSpPr>
          <p:nvPr/>
        </p:nvCxnSpPr>
        <p:spPr>
          <a:xfrm>
            <a:off x="6596289" y="2475983"/>
            <a:ext cx="1284363" cy="285454"/>
          </a:xfrm>
          <a:prstGeom prst="curvedConnector2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63778" y="1897786"/>
            <a:ext cx="157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11. Register connection</a:t>
            </a:r>
          </a:p>
          <a:p>
            <a:r>
              <a:rPr lang="en-US" altLang="ko-KR" sz="800" dirty="0" smtClean="0"/>
              <a:t>12. Check if the </a:t>
            </a:r>
            <a:br>
              <a:rPr lang="en-US" altLang="ko-KR" sz="800" dirty="0" smtClean="0"/>
            </a:br>
            <a:r>
              <a:rPr lang="en-US" altLang="ko-KR" sz="800" dirty="0" smtClean="0"/>
              <a:t>   connection is filtered </a:t>
            </a:r>
            <a:br>
              <a:rPr lang="en-US" altLang="ko-KR" sz="800" dirty="0" smtClean="0"/>
            </a:br>
            <a:r>
              <a:rPr lang="en-US" altLang="ko-KR" sz="800" dirty="0" smtClean="0"/>
              <a:t>   or not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10557" y="3507997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n-ea"/>
              </a:rPr>
              <a:t>HTTPRecording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8" name="구부러진 연결선 117"/>
          <p:cNvCxnSpPr>
            <a:stCxn id="66" idx="2"/>
            <a:endCxn id="112" idx="0"/>
          </p:cNvCxnSpPr>
          <p:nvPr/>
        </p:nvCxnSpPr>
        <p:spPr>
          <a:xfrm rot="5400000">
            <a:off x="4532666" y="2206374"/>
            <a:ext cx="841514" cy="176173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구부러진 연결선 127"/>
          <p:cNvCxnSpPr>
            <a:stCxn id="66" idx="2"/>
            <a:endCxn id="167" idx="0"/>
          </p:cNvCxnSpPr>
          <p:nvPr/>
        </p:nvCxnSpPr>
        <p:spPr>
          <a:xfrm rot="5400000">
            <a:off x="4493417" y="3989789"/>
            <a:ext cx="2664179" cy="1756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6001778" y="3503640"/>
            <a:ext cx="15240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n-ea"/>
              </a:rPr>
              <a:t>DelegateSSLEngine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32" name="구부러진 연결선 131"/>
          <p:cNvCxnSpPr>
            <a:stCxn id="66" idx="2"/>
            <a:endCxn id="131" idx="0"/>
          </p:cNvCxnSpPr>
          <p:nvPr/>
        </p:nvCxnSpPr>
        <p:spPr>
          <a:xfrm rot="16200000" flipH="1">
            <a:off x="5880455" y="2620316"/>
            <a:ext cx="837157" cy="92948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20262" y="3929089"/>
            <a:ext cx="1714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13. D</a:t>
            </a:r>
            <a:r>
              <a:rPr lang="en-US" altLang="ko-KR" sz="800" dirty="0" smtClean="0"/>
              <a:t>ecode user request with </a:t>
            </a:r>
            <a:br>
              <a:rPr lang="en-US" altLang="ko-KR" sz="800" dirty="0" smtClean="0"/>
            </a:br>
            <a:r>
              <a:rPr lang="en-US" altLang="ko-KR" sz="800" dirty="0" smtClean="0"/>
              <a:t>     private cert.</a:t>
            </a:r>
          </a:p>
          <a:p>
            <a:r>
              <a:rPr lang="en-US" altLang="ko-KR" sz="800" dirty="0" smtClean="0"/>
              <a:t>15. Decode response with web </a:t>
            </a:r>
            <a:br>
              <a:rPr lang="en-US" altLang="ko-KR" sz="800" dirty="0" smtClean="0"/>
            </a:br>
            <a:r>
              <a:rPr lang="en-US" altLang="ko-KR" sz="800" dirty="0" smtClean="0"/>
              <a:t>     server’s cert and </a:t>
            </a:r>
            <a:br>
              <a:rPr lang="en-US" altLang="ko-KR" sz="800" dirty="0" smtClean="0"/>
            </a:br>
            <a:r>
              <a:rPr lang="en-US" altLang="ko-KR" sz="800" dirty="0" smtClean="0"/>
              <a:t>     encode response with </a:t>
            </a:r>
            <a:br>
              <a:rPr lang="en-US" altLang="ko-KR" sz="800" dirty="0" smtClean="0"/>
            </a:br>
            <a:r>
              <a:rPr lang="en-US" altLang="ko-KR" sz="800" dirty="0" smtClean="0"/>
              <a:t>     private cert and </a:t>
            </a:r>
            <a:br>
              <a:rPr lang="en-US" altLang="ko-KR" sz="800" dirty="0" smtClean="0"/>
            </a:br>
            <a:r>
              <a:rPr lang="en-US" altLang="ko-KR" sz="800" dirty="0" smtClean="0"/>
              <a:t>     send back.</a:t>
            </a:r>
            <a:endParaRPr lang="ko-KR" altLang="en-US" sz="800" dirty="0"/>
          </a:p>
        </p:txBody>
      </p:sp>
      <p:cxnSp>
        <p:nvCxnSpPr>
          <p:cNvPr id="135" name="구부러진 연결선 134"/>
          <p:cNvCxnSpPr>
            <a:stCxn id="131" idx="1"/>
            <a:endCxn id="112" idx="3"/>
          </p:cNvCxnSpPr>
          <p:nvPr/>
        </p:nvCxnSpPr>
        <p:spPr>
          <a:xfrm rot="10800000" flipV="1">
            <a:off x="4834558" y="3694139"/>
            <a:ext cx="1167221" cy="435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294509" y="3168361"/>
            <a:ext cx="126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14. Record Request</a:t>
            </a:r>
          </a:p>
          <a:p>
            <a:r>
              <a:rPr lang="en-US" altLang="ko-KR" sz="800" dirty="0" smtClean="0"/>
              <a:t>16. Record Response</a:t>
            </a:r>
            <a:endParaRPr lang="ko-KR" altLang="en-US" sz="800" dirty="0"/>
          </a:p>
        </p:txBody>
      </p:sp>
      <p:cxnSp>
        <p:nvCxnSpPr>
          <p:cNvPr id="139" name="구부러진 연결선 138"/>
          <p:cNvCxnSpPr>
            <a:stCxn id="131" idx="2"/>
            <a:endCxn id="167" idx="0"/>
          </p:cNvCxnSpPr>
          <p:nvPr/>
        </p:nvCxnSpPr>
        <p:spPr>
          <a:xfrm rot="5400000">
            <a:off x="5567239" y="4134123"/>
            <a:ext cx="1446022" cy="947056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2286000" y="4416278"/>
            <a:ext cx="222383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n-ea"/>
              </a:rPr>
              <a:t>HTTPRecording</a:t>
            </a:r>
            <a:r>
              <a:rPr lang="en-US" altLang="ko-KR" sz="1100" dirty="0" smtClean="0">
                <a:latin typeface="+mn-ea"/>
              </a:rPr>
              <a:t>Result</a:t>
            </a:r>
            <a:br>
              <a:rPr lang="en-US" altLang="ko-KR" sz="1100" dirty="0" smtClean="0">
                <a:latin typeface="+mn-ea"/>
              </a:rPr>
            </a:br>
            <a:r>
              <a:rPr lang="en-US" altLang="ko-KR" sz="1100" dirty="0" smtClean="0">
                <a:latin typeface="+mn-ea"/>
              </a:rPr>
              <a:t>ProcessorWithFreeMarker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53" name="구부러진 연결선 152"/>
          <p:cNvCxnSpPr>
            <a:stCxn id="112" idx="2"/>
            <a:endCxn id="148" idx="0"/>
          </p:cNvCxnSpPr>
          <p:nvPr/>
        </p:nvCxnSpPr>
        <p:spPr>
          <a:xfrm rot="5400000">
            <a:off x="3471596" y="3815316"/>
            <a:ext cx="527281" cy="674642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561426" y="3831503"/>
            <a:ext cx="199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19. Filter requests with connection</a:t>
            </a:r>
            <a:r>
              <a:rPr lang="en-US" altLang="ko-KR" sz="800" dirty="0" smtClean="0"/>
              <a:t> </a:t>
            </a:r>
            <a:br>
              <a:rPr lang="en-US" altLang="ko-KR" sz="800" dirty="0" smtClean="0"/>
            </a:br>
            <a:r>
              <a:rPr lang="en-US" altLang="ko-KR" sz="800" dirty="0" smtClean="0"/>
              <a:t>     again and</a:t>
            </a:r>
            <a:r>
              <a:rPr lang="en-US" altLang="ko-KR" sz="800" dirty="0" smtClean="0"/>
              <a:t> analyze the relation </a:t>
            </a:r>
            <a:br>
              <a:rPr lang="en-US" altLang="ko-KR" sz="800" dirty="0" smtClean="0"/>
            </a:br>
            <a:r>
              <a:rPr lang="en-US" altLang="ko-KR" sz="800" dirty="0" smtClean="0"/>
              <a:t>     b/w requests</a:t>
            </a:r>
          </a:p>
          <a:p>
            <a:endParaRPr lang="ko-KR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557764" y="4843046"/>
            <a:ext cx="1992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20. Generate script with template</a:t>
            </a:r>
          </a:p>
          <a:p>
            <a:endParaRPr lang="ko-KR" altLang="en-US" sz="8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952999" y="5330662"/>
            <a:ext cx="1727446" cy="765338"/>
          </a:xfrm>
          <a:prstGeom prst="roundRect">
            <a:avLst>
              <a:gd name="adj" fmla="val 134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Web Server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8" name="Picture 5" descr="C:\Users\junoyoon\AppData\Local\Microsoft\Windows\Temporary Internet Files\Content.IE5\6EG7NM5I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16" y="5536621"/>
            <a:ext cx="382813" cy="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0" name="그룹 1049"/>
          <p:cNvGrpSpPr/>
          <p:nvPr/>
        </p:nvGrpSpPr>
        <p:grpSpPr>
          <a:xfrm>
            <a:off x="6629400" y="2819400"/>
            <a:ext cx="642181" cy="385357"/>
            <a:chOff x="6553200" y="2891243"/>
            <a:chExt cx="642181" cy="385357"/>
          </a:xfrm>
        </p:grpSpPr>
        <p:pic>
          <p:nvPicPr>
            <p:cNvPr id="173" name="Picture 5" descr="http://www.open-ministry.org/images/certificate_icon_smal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999" y="2891243"/>
              <a:ext cx="385357" cy="385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TextBox 1048"/>
            <p:cNvSpPr txBox="1"/>
            <p:nvPr/>
          </p:nvSpPr>
          <p:spPr>
            <a:xfrm>
              <a:off x="6553200" y="2894874"/>
              <a:ext cx="6421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private</a:t>
              </a:r>
              <a:endParaRPr lang="ko-KR" altLang="en-US" sz="8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6299395" y="4643843"/>
            <a:ext cx="642181" cy="385357"/>
            <a:chOff x="6553200" y="2891243"/>
            <a:chExt cx="642181" cy="385357"/>
          </a:xfrm>
        </p:grpSpPr>
        <p:pic>
          <p:nvPicPr>
            <p:cNvPr id="177" name="Picture 5" descr="http://www.open-ministry.org/images/certificate_icon_smal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999" y="2891243"/>
              <a:ext cx="385357" cy="385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/>
            <p:cNvSpPr txBox="1"/>
            <p:nvPr/>
          </p:nvSpPr>
          <p:spPr>
            <a:xfrm>
              <a:off x="6553200" y="2894874"/>
              <a:ext cx="6421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public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2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333</Words>
  <Application>Microsoft Office PowerPoint</Application>
  <PresentationFormat>화면 슬라이드 쇼(4:3)</PresentationFormat>
  <Paragraphs>135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nGrinder controller without clustering</vt:lpstr>
      <vt:lpstr>nGrinder controller with clustering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junoyoon</dc:creator>
  <cp:lastModifiedBy>junoyoon</cp:lastModifiedBy>
  <cp:revision>45</cp:revision>
  <dcterms:created xsi:type="dcterms:W3CDTF">2012-07-16T04:43:57Z</dcterms:created>
  <dcterms:modified xsi:type="dcterms:W3CDTF">2013-04-12T08:33:22Z</dcterms:modified>
</cp:coreProperties>
</file>