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192-4772-49AA-AD3F-FC8C8BEE4069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824-5C44-47F6-ADFA-3B7BA74A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0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192-4772-49AA-AD3F-FC8C8BEE4069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824-5C44-47F6-ADFA-3B7BA74A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192-4772-49AA-AD3F-FC8C8BEE4069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824-5C44-47F6-ADFA-3B7BA74A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192-4772-49AA-AD3F-FC8C8BEE4069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824-5C44-47F6-ADFA-3B7BA74A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1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192-4772-49AA-AD3F-FC8C8BEE4069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824-5C44-47F6-ADFA-3B7BA74A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1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192-4772-49AA-AD3F-FC8C8BEE4069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824-5C44-47F6-ADFA-3B7BA74A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192-4772-49AA-AD3F-FC8C8BEE4069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824-5C44-47F6-ADFA-3B7BA74A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9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192-4772-49AA-AD3F-FC8C8BEE4069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824-5C44-47F6-ADFA-3B7BA74A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9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192-4772-49AA-AD3F-FC8C8BEE4069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824-5C44-47F6-ADFA-3B7BA74A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7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192-4772-49AA-AD3F-FC8C8BEE4069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824-5C44-47F6-ADFA-3B7BA74A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8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6192-4772-49AA-AD3F-FC8C8BEE4069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F824-5C44-47F6-ADFA-3B7BA74A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66192-4772-49AA-AD3F-FC8C8BEE4069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BF824-5C44-47F6-ADFA-3B7BA74A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6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r>
              <a:rPr lang="zh-CN" altLang="en-US" dirty="0" smtClean="0"/>
              <a:t>培训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4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Yii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快速，安全，专业的 </a:t>
            </a:r>
            <a:r>
              <a:rPr lang="en-US" altLang="zh-CN" dirty="0" smtClean="0"/>
              <a:t>PHP </a:t>
            </a:r>
            <a:r>
              <a:rPr lang="zh-CN" altLang="en-US" dirty="0"/>
              <a:t>框架，适用于开发 </a:t>
            </a:r>
            <a:r>
              <a:rPr lang="en-US" altLang="zh-CN" dirty="0"/>
              <a:t>WEB2.0 </a:t>
            </a:r>
            <a:r>
              <a:rPr lang="zh-CN" altLang="en-US" dirty="0"/>
              <a:t>应用的 </a:t>
            </a:r>
            <a:r>
              <a:rPr lang="en-US" altLang="zh-CN" dirty="0"/>
              <a:t>PHP </a:t>
            </a:r>
            <a:r>
              <a:rPr lang="zh-CN" altLang="en-US" dirty="0" smtClean="0"/>
              <a:t>框架。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lvl="1"/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DAO/</a:t>
            </a:r>
            <a:r>
              <a:rPr lang="en-US" dirty="0" err="1" smtClean="0"/>
              <a:t>ActiveRecord</a:t>
            </a:r>
            <a:endParaRPr lang="en-US" dirty="0" smtClean="0"/>
          </a:p>
          <a:p>
            <a:pPr lvl="1"/>
            <a:r>
              <a:rPr lang="en-US" dirty="0" smtClean="0"/>
              <a:t>I18N/L10N</a:t>
            </a:r>
            <a:endParaRPr lang="en-US" dirty="0"/>
          </a:p>
          <a:p>
            <a:pPr lvl="1"/>
            <a:r>
              <a:rPr lang="zh-CN" altLang="en-US" dirty="0" smtClean="0"/>
              <a:t>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身份</a:t>
            </a:r>
            <a:r>
              <a:rPr lang="zh-CN" altLang="en-US" dirty="0"/>
              <a:t>验证和基于角色的访问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脚手架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en-US" dirty="0"/>
              <a:t>CURD</a:t>
            </a:r>
            <a:r>
              <a:rPr lang="zh-CN" altLang="en-US" dirty="0" smtClean="0"/>
              <a:t>自动化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8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ThinkPHP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为了</a:t>
            </a:r>
            <a:r>
              <a:rPr lang="zh-CN" altLang="en-US" dirty="0"/>
              <a:t>简化企业级应用开发和敏捷</a:t>
            </a:r>
            <a:r>
              <a:rPr lang="en-US" altLang="zh-CN" dirty="0"/>
              <a:t>WEB</a:t>
            </a:r>
            <a:r>
              <a:rPr lang="zh-CN" altLang="en-US" dirty="0"/>
              <a:t>应用开发而诞生</a:t>
            </a:r>
            <a:r>
              <a:rPr lang="zh-CN" altLang="en-US" dirty="0" smtClean="0"/>
              <a:t>的</a:t>
            </a:r>
            <a:r>
              <a:rPr lang="en-US" altLang="zh-CN" dirty="0" smtClean="0"/>
              <a:t>,</a:t>
            </a:r>
            <a:r>
              <a:rPr lang="zh-CN" altLang="en-US" dirty="0"/>
              <a:t> 是一个快速、兼容而且简单的轻量级国产</a:t>
            </a:r>
            <a:r>
              <a:rPr lang="en-US" altLang="zh-CN" dirty="0"/>
              <a:t>PHP</a:t>
            </a:r>
            <a:r>
              <a:rPr lang="zh-CN" altLang="en-US" dirty="0"/>
              <a:t>开发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en-US" dirty="0" smtClean="0"/>
              <a:t>特点</a:t>
            </a:r>
            <a:r>
              <a:rPr lang="en-US" altLang="zh-CN" dirty="0" smtClean="0"/>
              <a:t>:</a:t>
            </a:r>
          </a:p>
          <a:p>
            <a:pPr lvl="1"/>
            <a:r>
              <a:rPr lang="en-US" dirty="0" smtClean="0"/>
              <a:t>MVC</a:t>
            </a:r>
          </a:p>
          <a:p>
            <a:pPr lvl="1"/>
            <a:r>
              <a:rPr lang="zh-CN" altLang="en-US" dirty="0" smtClean="0"/>
              <a:t>模板引擎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插件机制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角色认证</a:t>
            </a:r>
            <a:endParaRPr lang="en-US" altLang="zh-CN" dirty="0" smtClean="0"/>
          </a:p>
          <a:p>
            <a:pPr lvl="1"/>
            <a:r>
              <a:rPr lang="en-US" dirty="0" smtClean="0"/>
              <a:t>CURD</a:t>
            </a:r>
            <a:r>
              <a:rPr lang="zh-CN" altLang="en-US" dirty="0" smtClean="0"/>
              <a:t>自动化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3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WordPress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个人博客框架，逐步演化为内容管理</a:t>
            </a:r>
            <a:r>
              <a:rPr lang="en-US" altLang="zh-CN" dirty="0" smtClean="0"/>
              <a:t>(CMS)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特点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功能</a:t>
            </a:r>
            <a:r>
              <a:rPr lang="zh-CN" altLang="en-US" dirty="0"/>
              <a:t>强大、扩展性</a:t>
            </a:r>
            <a:r>
              <a:rPr lang="zh-CN" altLang="en-US" dirty="0" smtClean="0"/>
              <a:t>强</a:t>
            </a:r>
            <a:r>
              <a:rPr lang="en-US" altLang="zh-CN" dirty="0" smtClean="0"/>
              <a:t>,</a:t>
            </a:r>
            <a:r>
              <a:rPr lang="zh-CN" altLang="en-US" dirty="0" smtClean="0"/>
              <a:t>插件非常之多</a:t>
            </a:r>
            <a:endParaRPr lang="en-US" altLang="zh-CN" dirty="0" smtClean="0"/>
          </a:p>
          <a:p>
            <a:r>
              <a:rPr lang="en-US" altLang="zh-CN" dirty="0" err="1"/>
              <a:t>seo</a:t>
            </a:r>
            <a:r>
              <a:rPr lang="zh-CN" altLang="en-US" dirty="0"/>
              <a:t>搜索引擎友好，收录也快，排名靠</a:t>
            </a:r>
            <a:r>
              <a:rPr lang="zh-CN" altLang="en-US" dirty="0" smtClean="0"/>
              <a:t>前</a:t>
            </a:r>
            <a:endParaRPr lang="en-US" altLang="zh-CN" dirty="0" smtClean="0"/>
          </a:p>
          <a:p>
            <a:r>
              <a:rPr lang="zh-CN" altLang="en-US" dirty="0"/>
              <a:t>适合</a:t>
            </a:r>
            <a:r>
              <a:rPr lang="en-US" dirty="0" smtClean="0"/>
              <a:t>DIY</a:t>
            </a:r>
          </a:p>
          <a:p>
            <a:r>
              <a:rPr lang="zh-CN" altLang="en-US" dirty="0" smtClean="0"/>
              <a:t>主题丰富</a:t>
            </a:r>
            <a:endParaRPr lang="en-US" altLang="zh-CN" dirty="0" smtClean="0"/>
          </a:p>
          <a:p>
            <a:r>
              <a:rPr lang="zh-CN" altLang="en-US" dirty="0" smtClean="0"/>
              <a:t>数据备份迁移方便</a:t>
            </a:r>
            <a:endParaRPr lang="en-US" altLang="zh-CN" dirty="0" smtClean="0"/>
          </a:p>
          <a:p>
            <a:r>
              <a:rPr lang="zh-CN" altLang="en-US" dirty="0" smtClean="0"/>
              <a:t>强大的社区支持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057"/>
          </a:xfrm>
        </p:spPr>
        <p:txBody>
          <a:bodyPr/>
          <a:lstStyle/>
          <a:p>
            <a:r>
              <a:rPr lang="en-US" altLang="zh-CN" dirty="0"/>
              <a:t>Drupal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1091"/>
            <a:ext cx="10515600" cy="43758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1500" dirty="0" smtClean="0"/>
              <a:t>开发型内容管理系统</a:t>
            </a:r>
            <a:r>
              <a:rPr lang="en-US" altLang="zh-CN" sz="1500" dirty="0" smtClean="0"/>
              <a:t>(CMF),</a:t>
            </a:r>
            <a:r>
              <a:rPr lang="zh-CN" altLang="en-US" sz="1500" dirty="0"/>
              <a:t> 它由内容管理系统（</a:t>
            </a:r>
            <a:r>
              <a:rPr lang="en-US" altLang="zh-CN" sz="1500" dirty="0"/>
              <a:t>CMS</a:t>
            </a:r>
            <a:r>
              <a:rPr lang="zh-CN" altLang="en-US" sz="1500" dirty="0"/>
              <a:t>）和</a:t>
            </a:r>
            <a:r>
              <a:rPr lang="en-US" altLang="zh-CN" sz="1500" dirty="0"/>
              <a:t>PHP</a:t>
            </a:r>
            <a:r>
              <a:rPr lang="zh-CN" altLang="en-US" sz="1500" dirty="0"/>
              <a:t>开发框架（</a:t>
            </a:r>
            <a:r>
              <a:rPr lang="en-US" altLang="zh-CN" sz="1500" dirty="0"/>
              <a:t>Framework</a:t>
            </a:r>
            <a:r>
              <a:rPr lang="zh-CN" altLang="en-US" sz="1500" dirty="0"/>
              <a:t>）共同</a:t>
            </a:r>
            <a:r>
              <a:rPr lang="zh-CN" altLang="en-US" sz="1500" dirty="0" smtClean="0"/>
              <a:t>构成</a:t>
            </a:r>
            <a:r>
              <a:rPr lang="en-US" altLang="zh-CN" sz="1500" dirty="0" smtClean="0"/>
              <a:t>,</a:t>
            </a:r>
            <a:r>
              <a:rPr lang="zh-CN" altLang="en-US" sz="1500" dirty="0"/>
              <a:t> </a:t>
            </a:r>
            <a:r>
              <a:rPr lang="zh-CN" altLang="en-US" sz="1500" b="1" dirty="0"/>
              <a:t>最著名</a:t>
            </a:r>
            <a:r>
              <a:rPr lang="zh-CN" altLang="en-US" sz="1500" b="1" dirty="0" smtClean="0"/>
              <a:t>的</a:t>
            </a:r>
            <a:r>
              <a:rPr lang="en-US" altLang="zh-CN" sz="1500" b="1" dirty="0" smtClean="0"/>
              <a:t>PHP WEB</a:t>
            </a:r>
            <a:r>
              <a:rPr lang="zh-CN" altLang="en-US" sz="1500" b="1" dirty="0" smtClean="0"/>
              <a:t>应用框架</a:t>
            </a:r>
            <a:r>
              <a:rPr lang="zh-CN" altLang="en-US" sz="1500" dirty="0" smtClean="0"/>
              <a:t>。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500" dirty="0" smtClean="0"/>
              <a:t>	</a:t>
            </a:r>
            <a:r>
              <a:rPr lang="zh-CN" altLang="en-US" sz="1500" dirty="0" smtClean="0"/>
              <a:t>由内核</a:t>
            </a:r>
            <a:r>
              <a:rPr lang="zh-CN" altLang="en-US" sz="1500" dirty="0"/>
              <a:t>、模块、</a:t>
            </a:r>
            <a:r>
              <a:rPr lang="zh-CN" altLang="en-US" sz="1500" dirty="0" smtClean="0"/>
              <a:t>主题组成，通过钩子</a:t>
            </a:r>
            <a:r>
              <a:rPr lang="en-US" altLang="zh-CN" sz="1500" dirty="0" smtClean="0"/>
              <a:t>(hook)</a:t>
            </a:r>
            <a:r>
              <a:rPr lang="zh-CN" altLang="en-US" sz="1500" dirty="0" smtClean="0"/>
              <a:t>机制紧密联系。</a:t>
            </a:r>
            <a:endParaRPr lang="en-US" altLang="zh-CN" sz="1500" dirty="0" smtClean="0"/>
          </a:p>
          <a:p>
            <a:pPr marL="457200" lvl="1" indent="0">
              <a:buNone/>
            </a:pPr>
            <a:r>
              <a:rPr lang="zh-CN" altLang="en-US" sz="1700" dirty="0" smtClean="0"/>
              <a:t>功能</a:t>
            </a:r>
            <a:r>
              <a:rPr lang="en-US" altLang="zh-CN" sz="1700" dirty="0" smtClean="0"/>
              <a:t>:</a:t>
            </a:r>
          </a:p>
          <a:p>
            <a:pPr lvl="2"/>
            <a:r>
              <a:rPr lang="en-US" sz="1700" dirty="0" smtClean="0"/>
              <a:t>Block(</a:t>
            </a:r>
            <a:r>
              <a:rPr lang="zh-CN" altLang="en-US" sz="1700" dirty="0" smtClean="0"/>
              <a:t>区块</a:t>
            </a:r>
            <a:r>
              <a:rPr lang="en-US" sz="1700" dirty="0" smtClean="0"/>
              <a:t>)</a:t>
            </a:r>
          </a:p>
          <a:p>
            <a:pPr lvl="2"/>
            <a:r>
              <a:rPr lang="en-US" sz="1700" dirty="0" smtClean="0"/>
              <a:t>Box(</a:t>
            </a:r>
            <a:r>
              <a:rPr lang="zh-CN" altLang="en-US" sz="1700" dirty="0" smtClean="0"/>
              <a:t>盒子</a:t>
            </a:r>
            <a:r>
              <a:rPr lang="en-US" sz="1700" dirty="0" smtClean="0"/>
              <a:t>)</a:t>
            </a:r>
          </a:p>
          <a:p>
            <a:pPr lvl="2"/>
            <a:r>
              <a:rPr lang="en-US" sz="1700" dirty="0" smtClean="0"/>
              <a:t>Engine(</a:t>
            </a:r>
            <a:r>
              <a:rPr lang="zh-CN" altLang="en-US" sz="1700" dirty="0" smtClean="0"/>
              <a:t>引擎</a:t>
            </a:r>
            <a:r>
              <a:rPr lang="en-US" sz="1700" dirty="0" smtClean="0"/>
              <a:t>)</a:t>
            </a:r>
          </a:p>
          <a:p>
            <a:pPr lvl="2"/>
            <a:r>
              <a:rPr lang="en-US" sz="1700" dirty="0" smtClean="0"/>
              <a:t>Filter(</a:t>
            </a:r>
            <a:r>
              <a:rPr lang="zh-CN" altLang="en-US" sz="1700" dirty="0" smtClean="0"/>
              <a:t>过滤器</a:t>
            </a:r>
            <a:r>
              <a:rPr lang="en-US" sz="1700" dirty="0" smtClean="0"/>
              <a:t>)</a:t>
            </a:r>
          </a:p>
          <a:p>
            <a:pPr lvl="2"/>
            <a:r>
              <a:rPr lang="en-US" sz="1700" dirty="0" smtClean="0"/>
              <a:t>Module(</a:t>
            </a:r>
            <a:r>
              <a:rPr lang="zh-CN" altLang="en-US" sz="1700" dirty="0" smtClean="0"/>
              <a:t>模块</a:t>
            </a:r>
            <a:r>
              <a:rPr lang="en-US" sz="1700" dirty="0" smtClean="0"/>
              <a:t>)</a:t>
            </a:r>
          </a:p>
          <a:p>
            <a:pPr lvl="2"/>
            <a:r>
              <a:rPr lang="en-US" sz="1700" dirty="0" smtClean="0"/>
              <a:t>Node(</a:t>
            </a:r>
            <a:r>
              <a:rPr lang="zh-CN" altLang="en-US" sz="1700" dirty="0" smtClean="0"/>
              <a:t>节点</a:t>
            </a:r>
            <a:r>
              <a:rPr lang="en-US" sz="1700" dirty="0" smtClean="0"/>
              <a:t>)</a:t>
            </a:r>
          </a:p>
          <a:p>
            <a:pPr lvl="2"/>
            <a:r>
              <a:rPr lang="en-US" sz="1700" dirty="0" smtClean="0"/>
              <a:t>Permissions(</a:t>
            </a:r>
            <a:r>
              <a:rPr lang="zh-CN" altLang="en-US" sz="1700" dirty="0" smtClean="0"/>
              <a:t>权限</a:t>
            </a:r>
            <a:r>
              <a:rPr lang="en-US" sz="1700" dirty="0" smtClean="0"/>
              <a:t>)</a:t>
            </a:r>
          </a:p>
          <a:p>
            <a:pPr lvl="2"/>
            <a:r>
              <a:rPr lang="en-US" sz="1700" dirty="0" smtClean="0"/>
              <a:t>Style(</a:t>
            </a:r>
            <a:r>
              <a:rPr lang="zh-CN" altLang="en-US" sz="1700" dirty="0" smtClean="0"/>
              <a:t>样式</a:t>
            </a:r>
            <a:r>
              <a:rPr lang="en-US" sz="1700" dirty="0" smtClean="0"/>
              <a:t>)</a:t>
            </a:r>
          </a:p>
          <a:p>
            <a:pPr lvl="2"/>
            <a:r>
              <a:rPr lang="en-US" sz="1700" dirty="0" smtClean="0"/>
              <a:t>Taxonomy(</a:t>
            </a:r>
            <a:r>
              <a:rPr lang="zh-CN" altLang="en-US" sz="1700" dirty="0" smtClean="0"/>
              <a:t>分类</a:t>
            </a:r>
            <a:r>
              <a:rPr lang="en-US" sz="1700" dirty="0" smtClean="0"/>
              <a:t>)</a:t>
            </a:r>
          </a:p>
          <a:p>
            <a:pPr lvl="2"/>
            <a:r>
              <a:rPr lang="en-US" sz="1700" dirty="0" smtClean="0"/>
              <a:t>Template(</a:t>
            </a:r>
            <a:r>
              <a:rPr lang="zh-CN" altLang="en-US" sz="1700" dirty="0" smtClean="0"/>
              <a:t>模板</a:t>
            </a:r>
            <a:r>
              <a:rPr lang="en-US" sz="1700" dirty="0" smtClean="0"/>
              <a:t>)</a:t>
            </a:r>
          </a:p>
          <a:p>
            <a:pPr lvl="2"/>
            <a:r>
              <a:rPr lang="en-US" sz="1700" dirty="0" smtClean="0"/>
              <a:t>Theme(</a:t>
            </a:r>
            <a:r>
              <a:rPr lang="zh-CN" altLang="en-US" sz="1700" dirty="0" smtClean="0"/>
              <a:t>主体</a:t>
            </a:r>
            <a:r>
              <a:rPr lang="en-US" sz="1700" dirty="0" smtClean="0"/>
              <a:t>)</a:t>
            </a:r>
            <a:endParaRPr lang="en-US" altLang="zh-CN" sz="17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Joomla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开源的内容管理系统</a:t>
            </a:r>
            <a:r>
              <a:rPr lang="en-US" altLang="zh-CN" dirty="0"/>
              <a:t>(CMS)</a:t>
            </a:r>
          </a:p>
          <a:p>
            <a:pPr marL="0" indent="0">
              <a:buNone/>
            </a:pPr>
            <a:r>
              <a:rPr lang="zh-CN" altLang="en-US" dirty="0"/>
              <a:t>特点：</a:t>
            </a:r>
            <a:endParaRPr lang="en-US" altLang="zh-CN" dirty="0"/>
          </a:p>
          <a:p>
            <a:r>
              <a:rPr lang="zh-CN" altLang="en-US" dirty="0"/>
              <a:t>基于模板功能，模板丰富</a:t>
            </a:r>
            <a:endParaRPr lang="en-US" altLang="zh-CN" dirty="0"/>
          </a:p>
          <a:p>
            <a:r>
              <a:rPr lang="zh-CN" altLang="en-US" dirty="0"/>
              <a:t>基于套件</a:t>
            </a:r>
            <a:endParaRPr lang="en-US" altLang="zh-CN" dirty="0"/>
          </a:p>
          <a:p>
            <a:r>
              <a:rPr lang="zh-CN" altLang="en-US" dirty="0"/>
              <a:t>基于模块的权限管理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PhpBB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开放</a:t>
            </a:r>
            <a:r>
              <a:rPr lang="zh-CN" altLang="en-US" dirty="0"/>
              <a:t>源代码的网络论坛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dirty="0" err="1"/>
              <a:t>MySQL、PostgreSQL、MSSQL、SQLite、Microsoft</a:t>
            </a:r>
            <a:r>
              <a:rPr lang="en-US" dirty="0"/>
              <a:t> Access</a:t>
            </a:r>
            <a:r>
              <a:rPr lang="zh-CN" altLang="en-US" dirty="0"/>
              <a:t>与</a:t>
            </a:r>
            <a:r>
              <a:rPr lang="en-US" dirty="0"/>
              <a:t>Oracle</a:t>
            </a:r>
            <a:endParaRPr lang="en-US" dirty="0"/>
          </a:p>
          <a:p>
            <a:r>
              <a:rPr lang="zh-CN" altLang="en-US" dirty="0" smtClean="0"/>
              <a:t>模板支持，很容易修改表现样式</a:t>
            </a:r>
            <a:endParaRPr lang="zh-CN" altLang="en-US" dirty="0"/>
          </a:p>
          <a:p>
            <a:r>
              <a:rPr lang="zh-CN" altLang="en-US" dirty="0" smtClean="0"/>
              <a:t>国际化，支持</a:t>
            </a:r>
            <a:r>
              <a:rPr lang="en-US" altLang="zh-CN" dirty="0" smtClean="0"/>
              <a:t>64</a:t>
            </a:r>
            <a:r>
              <a:rPr lang="zh-CN" altLang="en-US" dirty="0" smtClean="0"/>
              <a:t>种国际语言</a:t>
            </a:r>
            <a:endParaRPr lang="en-US" altLang="zh-CN" dirty="0" smtClean="0"/>
          </a:p>
          <a:p>
            <a:r>
              <a:rPr lang="zh-CN" altLang="en-US" dirty="0" smtClean="0"/>
              <a:t>丰富的插件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07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iscuz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社区动力</a:t>
            </a:r>
            <a:r>
              <a:rPr lang="en-US" altLang="zh-CN" dirty="0" smtClean="0"/>
              <a:t>(</a:t>
            </a:r>
            <a:r>
              <a:rPr lang="en-US" dirty="0" smtClean="0"/>
              <a:t>www.discuz.net),</a:t>
            </a:r>
            <a:r>
              <a:rPr lang="zh-CN" altLang="en-US" dirty="0"/>
              <a:t> 通用的社区论坛软件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访问速度快</a:t>
            </a:r>
            <a:endParaRPr lang="en-US" altLang="zh-CN" dirty="0" smtClean="0"/>
          </a:p>
          <a:p>
            <a:r>
              <a:rPr lang="zh-CN" altLang="en-US" dirty="0" smtClean="0"/>
              <a:t>负载能力极佳</a:t>
            </a:r>
            <a:endParaRPr lang="en-US" altLang="zh-CN" dirty="0" smtClean="0"/>
          </a:p>
          <a:p>
            <a:r>
              <a:rPr lang="zh-CN" altLang="en-US" dirty="0" smtClean="0"/>
              <a:t>支持模板功能</a:t>
            </a:r>
            <a:endParaRPr lang="en-US" altLang="zh-CN" dirty="0" smtClean="0"/>
          </a:p>
          <a:p>
            <a:r>
              <a:rPr lang="zh-CN" altLang="en-US" dirty="0" smtClean="0"/>
              <a:t>功能丰富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367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电子商务系统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ShopEX</a:t>
            </a:r>
            <a:endParaRPr lang="en-US" dirty="0" smtClean="0"/>
          </a:p>
          <a:p>
            <a:r>
              <a:rPr lang="en-US" dirty="0" err="1" smtClean="0"/>
              <a:t>ECshop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48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763" y="277581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4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PHP: Hypertext </a:t>
            </a:r>
            <a:r>
              <a:rPr lang="en-US" dirty="0" smtClean="0"/>
              <a:t>Preprocessor</a:t>
            </a:r>
            <a:r>
              <a:rPr lang="zh-CN" altLang="en-US" dirty="0" smtClean="0"/>
              <a:t>，中文名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超文本预处理器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 是一种通用开源脚本语言</a:t>
            </a:r>
            <a:r>
              <a:rPr lang="en-US" altLang="zh-CN" dirty="0" smtClean="0"/>
              <a:t>,</a:t>
            </a:r>
            <a:r>
              <a:rPr lang="zh-CN" altLang="en-US" dirty="0" smtClean="0"/>
              <a:t> 语法吸收了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Perl</a:t>
            </a:r>
            <a:r>
              <a:rPr lang="zh-CN" altLang="en-US" dirty="0" smtClean="0"/>
              <a:t>的特点，利于学习，使用广泛，主要适用于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开发领域。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7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1994 </a:t>
            </a:r>
            <a:r>
              <a:rPr lang="en-US" dirty="0" err="1"/>
              <a:t>Rasmus</a:t>
            </a:r>
            <a:r>
              <a:rPr lang="en-US" dirty="0"/>
              <a:t> </a:t>
            </a:r>
            <a:r>
              <a:rPr lang="en-US" dirty="0" err="1" smtClean="0"/>
              <a:t>Lerdorf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语言写了</a:t>
            </a:r>
            <a:r>
              <a:rPr lang="en-US" dirty="0" smtClean="0"/>
              <a:t>PHP/FI (</a:t>
            </a:r>
            <a:r>
              <a:rPr lang="zh-CN" altLang="en-US" dirty="0" smtClean="0"/>
              <a:t>能连数据库</a:t>
            </a:r>
            <a:r>
              <a:rPr lang="en-US" dirty="0" smtClean="0"/>
              <a:t>)</a:t>
            </a:r>
          </a:p>
          <a:p>
            <a:r>
              <a:rPr lang="en-US" dirty="0" smtClean="0"/>
              <a:t>1995 PHP1.0(</a:t>
            </a:r>
            <a:r>
              <a:rPr lang="zh-CN" altLang="en-US" dirty="0" smtClean="0"/>
              <a:t>开始有了循环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</a:t>
            </a:r>
            <a:r>
              <a:rPr lang="en-US" dirty="0" smtClean="0"/>
              <a:t>)</a:t>
            </a:r>
          </a:p>
          <a:p>
            <a:r>
              <a:rPr lang="en-US" dirty="0" smtClean="0"/>
              <a:t>1998 </a:t>
            </a:r>
            <a:r>
              <a:rPr lang="en-US" dirty="0"/>
              <a:t>PHP </a:t>
            </a:r>
            <a:r>
              <a:rPr lang="en-US" dirty="0" smtClean="0"/>
              <a:t>3(</a:t>
            </a:r>
            <a:r>
              <a:rPr lang="zh-CN" altLang="en-US" dirty="0" smtClean="0"/>
              <a:t>重写了解析器</a:t>
            </a:r>
            <a:r>
              <a:rPr lang="en-US" dirty="0" smtClean="0"/>
              <a:t>)</a:t>
            </a:r>
          </a:p>
          <a:p>
            <a:r>
              <a:rPr lang="en-US" dirty="0" smtClean="0"/>
              <a:t>2000 </a:t>
            </a:r>
            <a:r>
              <a:rPr lang="en-US" dirty="0"/>
              <a:t>PHP </a:t>
            </a:r>
            <a:r>
              <a:rPr lang="en-US" dirty="0" smtClean="0"/>
              <a:t>4(</a:t>
            </a:r>
            <a:r>
              <a:rPr lang="en-US" dirty="0" err="1" smtClean="0"/>
              <a:t>zend</a:t>
            </a:r>
            <a:r>
              <a:rPr lang="zh-CN" altLang="en-US" dirty="0" smtClean="0"/>
              <a:t>加速</a:t>
            </a:r>
            <a:r>
              <a:rPr lang="en-US" dirty="0" smtClean="0"/>
              <a:t>)</a:t>
            </a:r>
          </a:p>
          <a:p>
            <a:r>
              <a:rPr lang="en-US" dirty="0" smtClean="0"/>
              <a:t>2004 </a:t>
            </a:r>
            <a:r>
              <a:rPr lang="en-US" dirty="0"/>
              <a:t>PHP </a:t>
            </a:r>
            <a:r>
              <a:rPr lang="en-US" dirty="0" smtClean="0"/>
              <a:t>5(</a:t>
            </a:r>
            <a:r>
              <a:rPr lang="zh-CN" altLang="en-US" dirty="0" smtClean="0"/>
              <a:t>面向对象</a:t>
            </a:r>
            <a:r>
              <a:rPr lang="en-US" altLang="zh-CN" dirty="0" smtClean="0"/>
              <a:t>,PDO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9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PHP </a:t>
            </a:r>
            <a:r>
              <a:rPr lang="zh-CN" altLang="en-US" sz="2400" dirty="0" smtClean="0"/>
              <a:t>独特的语法混合了 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Perl </a:t>
            </a:r>
            <a:r>
              <a:rPr lang="zh-CN" altLang="en-US" sz="2400" dirty="0" smtClean="0"/>
              <a:t>以及 </a:t>
            </a:r>
            <a:r>
              <a:rPr lang="en-US" altLang="zh-CN" sz="2400" dirty="0" smtClean="0"/>
              <a:t>PHP </a:t>
            </a:r>
            <a:r>
              <a:rPr lang="zh-CN" altLang="en-US" sz="2400" dirty="0" smtClean="0"/>
              <a:t>自创新的语法。</a:t>
            </a:r>
          </a:p>
          <a:p>
            <a:r>
              <a:rPr lang="en-US" altLang="zh-CN" sz="2400" dirty="0" smtClean="0"/>
              <a:t>PHP</a:t>
            </a:r>
            <a:r>
              <a:rPr lang="zh-CN" altLang="en-US" sz="2400" dirty="0" smtClean="0"/>
              <a:t>支持几乎所有流行的数据库以及操作系统。</a:t>
            </a:r>
          </a:p>
          <a:p>
            <a:r>
              <a:rPr lang="zh-CN" altLang="en-US" sz="2400" dirty="0" smtClean="0"/>
              <a:t>可以用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进行程序的扩展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543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开放源代码</a:t>
            </a:r>
            <a:endParaRPr lang="en-US" altLang="zh-CN" dirty="0" smtClean="0"/>
          </a:p>
          <a:p>
            <a:r>
              <a:rPr lang="zh-CN" altLang="en-US" dirty="0" smtClean="0"/>
              <a:t>免费性</a:t>
            </a:r>
            <a:endParaRPr lang="en-US" altLang="zh-CN" dirty="0" smtClean="0"/>
          </a:p>
          <a:p>
            <a:r>
              <a:rPr lang="zh-CN" altLang="en-US" dirty="0"/>
              <a:t>快捷性</a:t>
            </a:r>
          </a:p>
          <a:p>
            <a:r>
              <a:rPr lang="zh-CN" altLang="en-US" dirty="0"/>
              <a:t>跨平台性强</a:t>
            </a:r>
          </a:p>
          <a:p>
            <a:r>
              <a:rPr lang="zh-CN" altLang="en-US" dirty="0"/>
              <a:t>效率高</a:t>
            </a:r>
          </a:p>
          <a:p>
            <a:r>
              <a:rPr lang="zh-CN" altLang="en-US" dirty="0"/>
              <a:t>图像处理</a:t>
            </a:r>
          </a:p>
          <a:p>
            <a:r>
              <a:rPr lang="zh-CN" altLang="en-US" dirty="0"/>
              <a:t>面向对象</a:t>
            </a:r>
          </a:p>
          <a:p>
            <a:r>
              <a:rPr lang="zh-CN" altLang="en-US" dirty="0"/>
              <a:t>专业</a:t>
            </a:r>
            <a:r>
              <a:rPr lang="zh-CN" altLang="en-US" dirty="0" smtClean="0"/>
              <a:t>专注</a:t>
            </a:r>
            <a:r>
              <a:rPr lang="en-US" altLang="zh-CN" dirty="0" smtClean="0"/>
              <a:t>(</a:t>
            </a:r>
            <a:r>
              <a:rPr lang="zh-CN" altLang="en-US" dirty="0" smtClean="0"/>
              <a:t>脚本语言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10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和其他语言相比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入手</a:t>
            </a:r>
            <a:r>
              <a:rPr lang="zh-CN" altLang="en-US" dirty="0" smtClean="0"/>
              <a:t>容易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其语言是从</a:t>
            </a:r>
            <a:r>
              <a:rPr lang="en-US" altLang="zh-CN" dirty="0" smtClean="0"/>
              <a:t>C,C++</a:t>
            </a:r>
            <a:r>
              <a:rPr lang="zh-CN" altLang="en-US" dirty="0" smtClean="0"/>
              <a:t>继承过来，很多人在学校就熟悉</a:t>
            </a:r>
            <a:r>
              <a:rPr lang="en-US" altLang="zh-CN" dirty="0" smtClean="0"/>
              <a:t>C,C++</a:t>
            </a:r>
          </a:p>
          <a:p>
            <a:r>
              <a:rPr lang="zh-CN" altLang="en-US" dirty="0" smtClean="0"/>
              <a:t>基于模板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smarty</a:t>
            </a:r>
          </a:p>
          <a:p>
            <a:r>
              <a:rPr lang="zh-CN" altLang="en-US" dirty="0" smtClean="0"/>
              <a:t>丰富的框架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 err="1" smtClean="0"/>
              <a:t>yii,thinkphp,drupal,wordpress,joomla</a:t>
            </a:r>
            <a:endParaRPr lang="en-US" altLang="zh-CN" dirty="0" smtClean="0"/>
          </a:p>
          <a:p>
            <a:r>
              <a:rPr lang="zh-CN" altLang="en-US" dirty="0" smtClean="0"/>
              <a:t>跨平台性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几乎能运行在所有的操作系统之上</a:t>
            </a:r>
            <a:endParaRPr lang="en-US" altLang="zh-CN" dirty="0" smtClean="0"/>
          </a:p>
          <a:p>
            <a:r>
              <a:rPr lang="zh-CN" altLang="en-US" dirty="0" smtClean="0"/>
              <a:t>集成在</a:t>
            </a:r>
            <a:r>
              <a:rPr lang="en-US" altLang="zh-CN" dirty="0" smtClean="0"/>
              <a:t>Linux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linux</a:t>
            </a:r>
            <a:r>
              <a:rPr lang="zh-CN" altLang="en-US" dirty="0" smtClean="0"/>
              <a:t>是它赖以生存的土壤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9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3564"/>
            <a:ext cx="10515600" cy="5373399"/>
          </a:xfrm>
        </p:spPr>
        <p:txBody>
          <a:bodyPr/>
          <a:lstStyle/>
          <a:p>
            <a:r>
              <a:rPr lang="zh-CN" altLang="en-US" dirty="0" smtClean="0"/>
              <a:t>整个系统的体积小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CN" altLang="en-US" dirty="0" smtClean="0"/>
              <a:t>在一个路由器，或者树莓派上面就可以搭建一个程序</a:t>
            </a:r>
            <a:endParaRPr lang="en-US" altLang="zh-CN" dirty="0" smtClean="0"/>
          </a:p>
          <a:p>
            <a:r>
              <a:rPr lang="zh-CN" altLang="en-US" dirty="0" smtClean="0"/>
              <a:t>开源免费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几乎所有的优秀的框架都是免费开源的</a:t>
            </a:r>
            <a:endParaRPr lang="en-US" altLang="zh-CN" dirty="0" smtClean="0"/>
          </a:p>
          <a:p>
            <a:r>
              <a:rPr lang="zh-CN" altLang="en-US" dirty="0" smtClean="0"/>
              <a:t>生态系统丰富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每月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块钱或者免费就可以买一个主机</a:t>
            </a:r>
            <a:endParaRPr lang="en-US" altLang="zh-CN" dirty="0" smtClean="0"/>
          </a:p>
          <a:p>
            <a:r>
              <a:rPr lang="zh-CN" altLang="en-US" dirty="0" smtClean="0"/>
              <a:t>技术成熟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几乎所有的大公司都使用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5094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zh-CN" dirty="0" smtClean="0"/>
              <a:t>Ci(</a:t>
            </a:r>
            <a:r>
              <a:rPr lang="en-US" dirty="0" smtClean="0"/>
              <a:t>www.codeigniter.com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Yii</a:t>
            </a:r>
            <a:r>
              <a:rPr lang="en-US" altLang="zh-CN" dirty="0" smtClean="0"/>
              <a:t>(</a:t>
            </a:r>
            <a:r>
              <a:rPr lang="en-US" dirty="0"/>
              <a:t>www.</a:t>
            </a:r>
            <a:r>
              <a:rPr lang="en-US" b="1" dirty="0"/>
              <a:t>yii</a:t>
            </a:r>
            <a:r>
              <a:rPr lang="en-US" dirty="0"/>
              <a:t>framework.com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ThinkPHP</a:t>
            </a:r>
            <a:r>
              <a:rPr lang="en-US" altLang="zh-CN" dirty="0" smtClean="0"/>
              <a:t>(</a:t>
            </a:r>
            <a:r>
              <a:rPr lang="en-US" dirty="0" smtClean="0"/>
              <a:t>www.</a:t>
            </a:r>
            <a:r>
              <a:rPr lang="en-US" b="1" dirty="0" smtClean="0"/>
              <a:t>thinkphp</a:t>
            </a:r>
            <a:r>
              <a:rPr lang="en-US" dirty="0" smtClean="0"/>
              <a:t>.cn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WordPress(</a:t>
            </a:r>
            <a:r>
              <a:rPr lang="en-US" b="1" dirty="0" smtClean="0"/>
              <a:t>wordpress</a:t>
            </a:r>
            <a:r>
              <a:rPr lang="en-US" dirty="0" smtClean="0"/>
              <a:t>.org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Drupal(www.drupal.org)</a:t>
            </a:r>
          </a:p>
          <a:p>
            <a:r>
              <a:rPr lang="en-US" altLang="zh-CN" dirty="0" smtClean="0"/>
              <a:t>Joomla(</a:t>
            </a:r>
            <a:r>
              <a:rPr lang="en-US" dirty="0"/>
              <a:t>www.</a:t>
            </a:r>
            <a:r>
              <a:rPr lang="en-US" b="1" dirty="0"/>
              <a:t>joomla</a:t>
            </a:r>
            <a:r>
              <a:rPr lang="en-US" dirty="0"/>
              <a:t>.org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PhpBB</a:t>
            </a:r>
            <a:r>
              <a:rPr lang="en-US" altLang="zh-CN" dirty="0" smtClean="0"/>
              <a:t>(</a:t>
            </a:r>
            <a:r>
              <a:rPr lang="en-US" dirty="0" smtClean="0"/>
              <a:t>www.</a:t>
            </a:r>
            <a:r>
              <a:rPr lang="en-US" b="1" dirty="0" smtClean="0"/>
              <a:t>phpbb</a:t>
            </a:r>
            <a:r>
              <a:rPr lang="en-US" dirty="0" smtClean="0"/>
              <a:t>.com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564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Codeigniter</a:t>
            </a:r>
            <a:r>
              <a:rPr lang="en-US" dirty="0" smtClean="0"/>
              <a:t>(CI)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WEB</a:t>
            </a:r>
            <a:r>
              <a:rPr lang="zh-CN" altLang="en-US" dirty="0" smtClean="0"/>
              <a:t>敏捷性开发</a:t>
            </a:r>
            <a:r>
              <a:rPr lang="zh-CN" altLang="en-US" dirty="0"/>
              <a:t>框架</a:t>
            </a:r>
            <a:r>
              <a:rPr lang="zh-CN" altLang="en-US" dirty="0" smtClean="0"/>
              <a:t>的代表之作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特点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小巧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807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243</Words>
  <Application>Microsoft Office PowerPoint</Application>
  <PresentationFormat>宽屏</PresentationFormat>
  <Paragraphs>124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Office 主题​​</vt:lpstr>
      <vt:lpstr>PHP培训</vt:lpstr>
      <vt:lpstr>简介</vt:lpstr>
      <vt:lpstr>发展</vt:lpstr>
      <vt:lpstr>特性</vt:lpstr>
      <vt:lpstr>优势</vt:lpstr>
      <vt:lpstr>和其他语言相比</vt:lpstr>
      <vt:lpstr>PowerPoint 演示文稿</vt:lpstr>
      <vt:lpstr>框架</vt:lpstr>
      <vt:lpstr>Codeigniter(CI)</vt:lpstr>
      <vt:lpstr>Yii</vt:lpstr>
      <vt:lpstr>ThinkPHP</vt:lpstr>
      <vt:lpstr>WordPress</vt:lpstr>
      <vt:lpstr>Drupal</vt:lpstr>
      <vt:lpstr>Joomla</vt:lpstr>
      <vt:lpstr>PhpBB</vt:lpstr>
      <vt:lpstr>Discuz</vt:lpstr>
      <vt:lpstr>电子商务系统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PHP培训</dc:title>
  <dc:creator>Xiaoming Liu</dc:creator>
  <cp:lastModifiedBy>Xiaoming Liu</cp:lastModifiedBy>
  <cp:revision>113</cp:revision>
  <dcterms:created xsi:type="dcterms:W3CDTF">2015-08-20T17:20:57Z</dcterms:created>
  <dcterms:modified xsi:type="dcterms:W3CDTF">2015-08-21T02:15:44Z</dcterms:modified>
</cp:coreProperties>
</file>