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6D97BF"/>
    <a:srgbClr val="0D0D0D"/>
    <a:srgbClr val="E99517"/>
    <a:srgbClr val="DD8C1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4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024E-8642-D206-7752-05B8EB0C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08F04-0759-ABA9-C5F5-5DB5DF00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704E3-175C-8BD9-5CD4-DBD9F46B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46E7-AB12-D5D4-6536-F3AAAB7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912BA-8957-6FA8-FF56-E5E0E84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4894-7400-4717-0AD0-18780F8E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59D0C-0A71-4D51-E531-97108C6A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FE8CB-3C00-8286-C2CF-B898D0CD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58FA-403A-6677-7B8B-39696D18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1F49A-E9D2-68AB-9B0D-29D47FD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8858A-C184-6B52-C592-43536B272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A7916-B56D-C446-4EFD-475A5712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FC4E6-FE0E-45B5-18FE-98665776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964C8-6CC2-B069-550D-187B2752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4957F-EDCC-94CD-38AA-D0FB453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455F5-27C3-0783-CEAD-953A2024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A7909-E9C3-67C4-1F43-9631D6B8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CD58F-3DB3-B7A0-6E3C-FE82FC4D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A1BD-C219-494F-950E-CF7F3826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A1EFB-B09F-739B-94A4-7020D4BA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29B88-9296-6510-F3C3-2D7841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364C9-AC9C-BC56-2A64-864D7D6B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01728-D400-E2CC-FF2E-4B7C3352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1977-3B5F-1C17-D87E-7607F968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E27BD-BD2C-A18A-3D8D-D43A9AD44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62890-68A3-F10E-3A90-AD480503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47648-17D7-016E-E696-C1589EE4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5CD2D-AACF-9199-819C-EA18C72E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7351-FF71-E8DD-915D-66B12D58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5CF2-C8C6-8C80-1570-3968BFB1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E982B-D78B-005F-690C-A1880836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D09D9-94A5-F4BC-946A-B82CFB9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2A19-98E5-59E5-571F-98361F93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6A91A8-7625-AD15-1F66-368238512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444E8-B9E4-74F0-7B5C-8FF2F7C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719719-0951-9A97-96D7-09DEFEA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2A35C-874F-DEE3-0EDD-927CCFB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08DC-E88C-1C2B-3B48-02C63E94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2DCEF-A0BC-9146-E510-2A73DF0B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1B925-35F1-3B59-4244-FCF4EBD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A166-5F8E-0BB9-1A33-8B99B50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9B671-90EE-B14B-7A0E-F32F2980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E1B60-3EB2-930B-B08D-9A8855D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30A56-D4DE-B134-B7AC-B8C10EDE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9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029A-D67A-4C67-3A39-16FF4C0A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4B306-2063-3085-7AB6-2B613EBC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978DE-134E-BA77-575B-68344A41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2D1F5-DC41-9F00-D0C5-77CA148A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6F437-C371-8D9A-6560-7E050DD8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A99D-00C1-FDD1-7D5C-07D0A2B9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A1AE2-E2E0-0A20-6607-60B5470C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87576-2BAF-2832-5D23-FDBA05999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42324-6CCE-E249-BB93-4118AA2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3151C-8B6B-1E8A-BE74-3DCF5C1A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3E65-3A32-49F7-5A6B-EB026EC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84C17-49D9-CEE8-FE2F-143FBC83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D1772-D87F-BAC4-04E9-B0DBCC9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906C1-04D7-C3C1-8734-33C6C63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8F5F0-15A1-DD05-0219-6BAD39B3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A94C-E7B0-4345-ABB7-000EFC63D07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08FBC-A2C5-38A5-E177-13727DB1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8B1EC-C211-1B49-E4F6-EC9E73DF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C3E6-8D6A-4819-BD68-39E08B3A2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xicons.org/#/zh-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A2E7FD7-8E41-0B23-3343-879EBE664762}"/>
              </a:ext>
            </a:extLst>
          </p:cNvPr>
          <p:cNvSpPr/>
          <p:nvPr/>
        </p:nvSpPr>
        <p:spPr>
          <a:xfrm>
            <a:off x="1741436" y="4226477"/>
            <a:ext cx="8712376" cy="1285342"/>
          </a:xfrm>
          <a:custGeom>
            <a:avLst/>
            <a:gdLst>
              <a:gd name="connsiteX0" fmla="*/ 8712376 w 8712376"/>
              <a:gd name="connsiteY0" fmla="*/ 1266062 h 1285342"/>
              <a:gd name="connsiteX1" fmla="*/ 8629138 w 8712376"/>
              <a:gd name="connsiteY1" fmla="*/ 1245798 h 1285342"/>
              <a:gd name="connsiteX2" fmla="*/ 7018455 w 8712376"/>
              <a:gd name="connsiteY2" fmla="*/ 1044751 h 1285342"/>
              <a:gd name="connsiteX3" fmla="*/ 4364526 w 8712376"/>
              <a:gd name="connsiteY3" fmla="*/ 944816 h 1285342"/>
              <a:gd name="connsiteX4" fmla="*/ 981392 w 8712376"/>
              <a:gd name="connsiteY4" fmla="*/ 1112564 h 1285342"/>
              <a:gd name="connsiteX5" fmla="*/ 0 w 8712376"/>
              <a:gd name="connsiteY5" fmla="*/ 1266062 h 1285342"/>
              <a:gd name="connsiteX6" fmla="*/ 108250 w 8712376"/>
              <a:gd name="connsiteY6" fmla="*/ 1282675 h 1285342"/>
              <a:gd name="connsiteX7" fmla="*/ 167729 w 8712376"/>
              <a:gd name="connsiteY7" fmla="*/ 1282675 h 1285342"/>
              <a:gd name="connsiteX8" fmla="*/ 1634468 w 8712376"/>
              <a:gd name="connsiteY8" fmla="*/ 1200613 h 1285342"/>
              <a:gd name="connsiteX9" fmla="*/ 5485077 w 8712376"/>
              <a:gd name="connsiteY9" fmla="*/ 1155397 h 1285342"/>
              <a:gd name="connsiteX10" fmla="*/ 7619192 w 8712376"/>
              <a:gd name="connsiteY10" fmla="*/ 1227952 h 1285342"/>
              <a:gd name="connsiteX11" fmla="*/ 8607735 w 8712376"/>
              <a:gd name="connsiteY11" fmla="*/ 1285094 h 1285342"/>
              <a:gd name="connsiteX12" fmla="*/ 8712376 w 8712376"/>
              <a:gd name="connsiteY12" fmla="*/ 1266062 h 1285342"/>
              <a:gd name="connsiteX13" fmla="*/ 4157539 w 8712376"/>
              <a:gd name="connsiteY13" fmla="*/ 907934 h 1285342"/>
              <a:gd name="connsiteX14" fmla="*/ 4276496 w 8712376"/>
              <a:gd name="connsiteY14" fmla="*/ 829414 h 1285342"/>
              <a:gd name="connsiteX15" fmla="*/ 4595288 w 8712376"/>
              <a:gd name="connsiteY15" fmla="*/ 169122 h 1285342"/>
              <a:gd name="connsiteX16" fmla="*/ 4493002 w 8712376"/>
              <a:gd name="connsiteY16" fmla="*/ 12077 h 1285342"/>
              <a:gd name="connsiteX17" fmla="*/ 4384747 w 8712376"/>
              <a:gd name="connsiteY17" fmla="*/ 79890 h 1285342"/>
              <a:gd name="connsiteX18" fmla="*/ 4251515 w 8712376"/>
              <a:gd name="connsiteY18" fmla="*/ 374943 h 1285342"/>
              <a:gd name="connsiteX19" fmla="*/ 4187280 w 8712376"/>
              <a:gd name="connsiteY19" fmla="*/ 480824 h 1285342"/>
              <a:gd name="connsiteX20" fmla="*/ 4187280 w 8712376"/>
              <a:gd name="connsiteY20" fmla="*/ 163170 h 1285342"/>
              <a:gd name="connsiteX21" fmla="*/ 4036205 w 8712376"/>
              <a:gd name="connsiteY21" fmla="*/ 9699 h 1285342"/>
              <a:gd name="connsiteX22" fmla="*/ 3880371 w 8712376"/>
              <a:gd name="connsiteY22" fmla="*/ 102495 h 1285342"/>
              <a:gd name="connsiteX23" fmla="*/ 3685282 w 8712376"/>
              <a:gd name="connsiteY23" fmla="*/ 467739 h 1285342"/>
              <a:gd name="connsiteX24" fmla="*/ 3669816 w 8712376"/>
              <a:gd name="connsiteY24" fmla="*/ 460601 h 1285342"/>
              <a:gd name="connsiteX25" fmla="*/ 3687660 w 8712376"/>
              <a:gd name="connsiteY25" fmla="*/ 189345 h 1285342"/>
              <a:gd name="connsiteX26" fmla="*/ 3511605 w 8712376"/>
              <a:gd name="connsiteY26" fmla="*/ 10886 h 1285342"/>
              <a:gd name="connsiteX27" fmla="*/ 3443089 w 8712376"/>
              <a:gd name="connsiteY27" fmla="*/ 50351 h 1285342"/>
              <a:gd name="connsiteX28" fmla="*/ 3442610 w 8712376"/>
              <a:gd name="connsiteY28" fmla="*/ 77512 h 1285342"/>
              <a:gd name="connsiteX29" fmla="*/ 3409301 w 8712376"/>
              <a:gd name="connsiteY29" fmla="*/ 725910 h 1285342"/>
              <a:gd name="connsiteX30" fmla="*/ 3586546 w 8712376"/>
              <a:gd name="connsiteY30" fmla="*/ 907934 h 1285342"/>
              <a:gd name="connsiteX31" fmla="*/ 3705503 w 8712376"/>
              <a:gd name="connsiteY31" fmla="*/ 837743 h 1285342"/>
              <a:gd name="connsiteX32" fmla="*/ 3874425 w 8712376"/>
              <a:gd name="connsiteY32" fmla="*/ 522467 h 1285342"/>
              <a:gd name="connsiteX33" fmla="*/ 3957695 w 8712376"/>
              <a:gd name="connsiteY33" fmla="*/ 373751 h 1285342"/>
              <a:gd name="connsiteX34" fmla="*/ 3970779 w 8712376"/>
              <a:gd name="connsiteY34" fmla="*/ 380890 h 1285342"/>
              <a:gd name="connsiteX35" fmla="*/ 3970779 w 8712376"/>
              <a:gd name="connsiteY35" fmla="*/ 721150 h 1285342"/>
              <a:gd name="connsiteX36" fmla="*/ 4157539 w 8712376"/>
              <a:gd name="connsiteY36" fmla="*/ 907934 h 1285342"/>
              <a:gd name="connsiteX37" fmla="*/ 854112 w 8712376"/>
              <a:gd name="connsiteY37" fmla="*/ 778255 h 1285342"/>
              <a:gd name="connsiteX38" fmla="*/ 951656 w 8712376"/>
              <a:gd name="connsiteY38" fmla="*/ 907934 h 1285342"/>
              <a:gd name="connsiteX39" fmla="*/ 1067322 w 8712376"/>
              <a:gd name="connsiteY39" fmla="*/ 842476 h 1285342"/>
              <a:gd name="connsiteX40" fmla="*/ 1070613 w 8712376"/>
              <a:gd name="connsiteY40" fmla="*/ 822275 h 1285342"/>
              <a:gd name="connsiteX41" fmla="*/ 1245477 w 8712376"/>
              <a:gd name="connsiteY41" fmla="*/ 171499 h 1285342"/>
              <a:gd name="connsiteX42" fmla="*/ 1126520 w 8712376"/>
              <a:gd name="connsiteY42" fmla="*/ 8508 h 1285342"/>
              <a:gd name="connsiteX43" fmla="*/ 834220 w 8712376"/>
              <a:gd name="connsiteY43" fmla="*/ 175160 h 1285342"/>
              <a:gd name="connsiteX44" fmla="*/ 832700 w 8712376"/>
              <a:gd name="connsiteY44" fmla="*/ 181016 h 1285342"/>
              <a:gd name="connsiteX45" fmla="*/ 654263 w 8712376"/>
              <a:gd name="connsiteY45" fmla="*/ 530792 h 1285342"/>
              <a:gd name="connsiteX46" fmla="*/ 654263 w 8712376"/>
              <a:gd name="connsiteY46" fmla="*/ 75134 h 1285342"/>
              <a:gd name="connsiteX47" fmla="*/ 594782 w 8712376"/>
              <a:gd name="connsiteY47" fmla="*/ 12077 h 1285342"/>
              <a:gd name="connsiteX48" fmla="*/ 356870 w 8712376"/>
              <a:gd name="connsiteY48" fmla="*/ 12077 h 1285342"/>
              <a:gd name="connsiteX49" fmla="*/ 285156 w 8712376"/>
              <a:gd name="connsiteY49" fmla="*/ 59182 h 1285342"/>
              <a:gd name="connsiteX50" fmla="*/ 284307 w 8712376"/>
              <a:gd name="connsiteY50" fmla="*/ 64426 h 1285342"/>
              <a:gd name="connsiteX51" fmla="*/ 71374 w 8712376"/>
              <a:gd name="connsiteY51" fmla="*/ 854397 h 1285342"/>
              <a:gd name="connsiteX52" fmla="*/ 71374 w 8712376"/>
              <a:gd name="connsiteY52" fmla="*/ 899604 h 1285342"/>
              <a:gd name="connsiteX53" fmla="*/ 258136 w 8712376"/>
              <a:gd name="connsiteY53" fmla="*/ 899604 h 1285342"/>
              <a:gd name="connsiteX54" fmla="*/ 297392 w 8712376"/>
              <a:gd name="connsiteY54" fmla="*/ 832983 h 1285342"/>
              <a:gd name="connsiteX55" fmla="*/ 443709 w 8712376"/>
              <a:gd name="connsiteY55" fmla="*/ 295231 h 1285342"/>
              <a:gd name="connsiteX56" fmla="*/ 452036 w 8712376"/>
              <a:gd name="connsiteY56" fmla="*/ 832983 h 1285342"/>
              <a:gd name="connsiteX57" fmla="*/ 478208 w 8712376"/>
              <a:gd name="connsiteY57" fmla="*/ 900796 h 1285342"/>
              <a:gd name="connsiteX58" fmla="*/ 703033 w 8712376"/>
              <a:gd name="connsiteY58" fmla="*/ 798478 h 1285342"/>
              <a:gd name="connsiteX59" fmla="*/ 794631 w 8712376"/>
              <a:gd name="connsiteY59" fmla="*/ 630731 h 1285342"/>
              <a:gd name="connsiteX60" fmla="*/ 957603 w 8712376"/>
              <a:gd name="connsiteY60" fmla="*/ 319024 h 1285342"/>
              <a:gd name="connsiteX61" fmla="*/ 957603 w 8712376"/>
              <a:gd name="connsiteY61" fmla="*/ 383267 h 1285342"/>
              <a:gd name="connsiteX62" fmla="*/ 6107263 w 8712376"/>
              <a:gd name="connsiteY62" fmla="*/ 906743 h 1285342"/>
              <a:gd name="connsiteX63" fmla="*/ 6174026 w 8712376"/>
              <a:gd name="connsiteY63" fmla="*/ 861376 h 1285342"/>
              <a:gd name="connsiteX64" fmla="*/ 6175031 w 8712376"/>
              <a:gd name="connsiteY64" fmla="*/ 852020 h 1285342"/>
              <a:gd name="connsiteX65" fmla="*/ 6235725 w 8712376"/>
              <a:gd name="connsiteY65" fmla="*/ 630731 h 1285342"/>
              <a:gd name="connsiteX66" fmla="*/ 6285695 w 8712376"/>
              <a:gd name="connsiteY66" fmla="*/ 546259 h 1285342"/>
              <a:gd name="connsiteX67" fmla="*/ 6370120 w 8712376"/>
              <a:gd name="connsiteY67" fmla="*/ 635491 h 1285342"/>
              <a:gd name="connsiteX68" fmla="*/ 6423650 w 8712376"/>
              <a:gd name="connsiteY68" fmla="*/ 857966 h 1285342"/>
              <a:gd name="connsiteX69" fmla="*/ 6474441 w 8712376"/>
              <a:gd name="connsiteY69" fmla="*/ 907094 h 1285342"/>
              <a:gd name="connsiteX70" fmla="*/ 6479598 w 8712376"/>
              <a:gd name="connsiteY70" fmla="*/ 906743 h 1285342"/>
              <a:gd name="connsiteX71" fmla="*/ 6702022 w 8712376"/>
              <a:gd name="connsiteY71" fmla="*/ 906743 h 1285342"/>
              <a:gd name="connsiteX72" fmla="*/ 6737709 w 8712376"/>
              <a:gd name="connsiteY72" fmla="*/ 878190 h 1285342"/>
              <a:gd name="connsiteX73" fmla="*/ 6592590 w 8712376"/>
              <a:gd name="connsiteY73" fmla="*/ 510568 h 1285342"/>
              <a:gd name="connsiteX74" fmla="*/ 6845954 w 8712376"/>
              <a:gd name="connsiteY74" fmla="*/ 265487 h 1285342"/>
              <a:gd name="connsiteX75" fmla="*/ 6672268 w 8712376"/>
              <a:gd name="connsiteY75" fmla="*/ 16837 h 1285342"/>
              <a:gd name="connsiteX76" fmla="*/ 6279717 w 8712376"/>
              <a:gd name="connsiteY76" fmla="*/ 16837 h 1285342"/>
              <a:gd name="connsiteX77" fmla="*/ 6084628 w 8712376"/>
              <a:gd name="connsiteY77" fmla="*/ 163170 h 1285342"/>
              <a:gd name="connsiteX78" fmla="*/ 5882420 w 8712376"/>
              <a:gd name="connsiteY78" fmla="*/ 910312 h 1285342"/>
              <a:gd name="connsiteX79" fmla="*/ 6107263 w 8712376"/>
              <a:gd name="connsiteY79" fmla="*/ 906743 h 1285342"/>
              <a:gd name="connsiteX80" fmla="*/ 6321382 w 8712376"/>
              <a:gd name="connsiteY80" fmla="*/ 311885 h 1285342"/>
              <a:gd name="connsiteX81" fmla="*/ 6485530 w 8712376"/>
              <a:gd name="connsiteY81" fmla="*/ 192914 h 1285342"/>
              <a:gd name="connsiteX82" fmla="*/ 6574747 w 8712376"/>
              <a:gd name="connsiteY82" fmla="*/ 251211 h 1285342"/>
              <a:gd name="connsiteX83" fmla="*/ 6504560 w 8712376"/>
              <a:gd name="connsiteY83" fmla="*/ 357097 h 1285342"/>
              <a:gd name="connsiteX84" fmla="*/ 6304725 w 8712376"/>
              <a:gd name="connsiteY84" fmla="*/ 368991 h 1285342"/>
              <a:gd name="connsiteX85" fmla="*/ 6321382 w 8712376"/>
              <a:gd name="connsiteY85" fmla="*/ 308316 h 1285342"/>
              <a:gd name="connsiteX86" fmla="*/ 7945117 w 8712376"/>
              <a:gd name="connsiteY86" fmla="*/ 12077 h 1285342"/>
              <a:gd name="connsiteX87" fmla="*/ 7882369 w 8712376"/>
              <a:gd name="connsiteY87" fmla="*/ 51300 h 1285342"/>
              <a:gd name="connsiteX88" fmla="*/ 7882095 w 8712376"/>
              <a:gd name="connsiteY88" fmla="*/ 52528 h 1285342"/>
              <a:gd name="connsiteX89" fmla="*/ 7651319 w 8712376"/>
              <a:gd name="connsiteY89" fmla="*/ 906743 h 1285342"/>
              <a:gd name="connsiteX90" fmla="*/ 8040311 w 8712376"/>
              <a:gd name="connsiteY90" fmla="*/ 906743 h 1285342"/>
              <a:gd name="connsiteX91" fmla="*/ 8134273 w 8712376"/>
              <a:gd name="connsiteY91" fmla="*/ 906743 h 1285342"/>
              <a:gd name="connsiteX92" fmla="*/ 8491138 w 8712376"/>
              <a:gd name="connsiteY92" fmla="*/ 668800 h 1285342"/>
              <a:gd name="connsiteX93" fmla="*/ 8598198 w 8712376"/>
              <a:gd name="connsiteY93" fmla="*/ 295231 h 1285342"/>
              <a:gd name="connsiteX94" fmla="*/ 8410090 w 8712376"/>
              <a:gd name="connsiteY94" fmla="*/ 16230 h 1285342"/>
              <a:gd name="connsiteX95" fmla="*/ 8354325 w 8712376"/>
              <a:gd name="connsiteY95" fmla="*/ 12077 h 1285342"/>
              <a:gd name="connsiteX96" fmla="*/ 7945117 w 8712376"/>
              <a:gd name="connsiteY96" fmla="*/ 12077 h 1285342"/>
              <a:gd name="connsiteX97" fmla="*/ 8215138 w 8712376"/>
              <a:gd name="connsiteY97" fmla="*/ 646199 h 1285342"/>
              <a:gd name="connsiteX98" fmla="*/ 7977244 w 8712376"/>
              <a:gd name="connsiteY98" fmla="*/ 697353 h 1285342"/>
              <a:gd name="connsiteX99" fmla="*/ 8087862 w 8712376"/>
              <a:gd name="connsiteY99" fmla="*/ 282142 h 1285342"/>
              <a:gd name="connsiteX100" fmla="*/ 8172059 w 8712376"/>
              <a:gd name="connsiteY100" fmla="*/ 212362 h 1285342"/>
              <a:gd name="connsiteX101" fmla="*/ 8191363 w 8712376"/>
              <a:gd name="connsiteY101" fmla="*/ 216706 h 1285342"/>
              <a:gd name="connsiteX102" fmla="*/ 8316585 w 8712376"/>
              <a:gd name="connsiteY102" fmla="*/ 298805 h 1285342"/>
              <a:gd name="connsiteX103" fmla="*/ 8317452 w 8712376"/>
              <a:gd name="connsiteY103" fmla="*/ 303556 h 1285342"/>
              <a:gd name="connsiteX104" fmla="*/ 8213952 w 8712376"/>
              <a:gd name="connsiteY104" fmla="*/ 646199 h 1285342"/>
              <a:gd name="connsiteX105" fmla="*/ 1911636 w 8712376"/>
              <a:gd name="connsiteY105" fmla="*/ 906743 h 1285342"/>
              <a:gd name="connsiteX106" fmla="*/ 2022265 w 8712376"/>
              <a:gd name="connsiteY106" fmla="*/ 906743 h 1285342"/>
              <a:gd name="connsiteX107" fmla="*/ 2074608 w 8712376"/>
              <a:gd name="connsiteY107" fmla="*/ 849637 h 1285342"/>
              <a:gd name="connsiteX108" fmla="*/ 2016318 w 8712376"/>
              <a:gd name="connsiteY108" fmla="*/ 247642 h 1285342"/>
              <a:gd name="connsiteX109" fmla="*/ 1983009 w 8712376"/>
              <a:gd name="connsiteY109" fmla="*/ 27544 h 1285342"/>
              <a:gd name="connsiteX110" fmla="*/ 1752234 w 8712376"/>
              <a:gd name="connsiteY110" fmla="*/ 12077 h 1285342"/>
              <a:gd name="connsiteX111" fmla="*/ 1734391 w 8712376"/>
              <a:gd name="connsiteY111" fmla="*/ 12077 h 1285342"/>
              <a:gd name="connsiteX112" fmla="*/ 1671341 w 8712376"/>
              <a:gd name="connsiteY112" fmla="*/ 45390 h 1285342"/>
              <a:gd name="connsiteX113" fmla="*/ 1124143 w 8712376"/>
              <a:gd name="connsiteY113" fmla="*/ 906743 h 1285342"/>
              <a:gd name="connsiteX114" fmla="*/ 1302575 w 8712376"/>
              <a:gd name="connsiteY114" fmla="*/ 906743 h 1285342"/>
              <a:gd name="connsiteX115" fmla="*/ 1452463 w 8712376"/>
              <a:gd name="connsiteY115" fmla="*/ 817515 h 1285342"/>
              <a:gd name="connsiteX116" fmla="*/ 1522649 w 8712376"/>
              <a:gd name="connsiteY116" fmla="*/ 755649 h 1285342"/>
              <a:gd name="connsiteX117" fmla="*/ 1743905 w 8712376"/>
              <a:gd name="connsiteY117" fmla="*/ 755649 h 1285342"/>
              <a:gd name="connsiteX118" fmla="*/ 1789111 w 8712376"/>
              <a:gd name="connsiteY118" fmla="*/ 798478 h 1285342"/>
              <a:gd name="connsiteX119" fmla="*/ 1911636 w 8712376"/>
              <a:gd name="connsiteY119" fmla="*/ 906743 h 1285342"/>
              <a:gd name="connsiteX120" fmla="*/ 1740337 w 8712376"/>
              <a:gd name="connsiteY120" fmla="*/ 562918 h 1285342"/>
              <a:gd name="connsiteX121" fmla="*/ 1598782 w 8712376"/>
              <a:gd name="connsiteY121" fmla="*/ 562918 h 1285342"/>
              <a:gd name="connsiteX122" fmla="*/ 1760562 w 8712376"/>
              <a:gd name="connsiteY122" fmla="*/ 276194 h 1285342"/>
              <a:gd name="connsiteX123" fmla="*/ 1786734 w 8712376"/>
              <a:gd name="connsiteY123" fmla="*/ 276194 h 1285342"/>
              <a:gd name="connsiteX124" fmla="*/ 1786734 w 8712376"/>
              <a:gd name="connsiteY124" fmla="*/ 514137 h 1285342"/>
              <a:gd name="connsiteX125" fmla="*/ 1740337 w 8712376"/>
              <a:gd name="connsiteY125" fmla="*/ 562918 h 1285342"/>
              <a:gd name="connsiteX126" fmla="*/ 2245903 w 8712376"/>
              <a:gd name="connsiteY126" fmla="*/ 905556 h 1285342"/>
              <a:gd name="connsiteX127" fmla="*/ 2483820 w 8712376"/>
              <a:gd name="connsiteY127" fmla="*/ 722336 h 1285342"/>
              <a:gd name="connsiteX128" fmla="*/ 2676528 w 8712376"/>
              <a:gd name="connsiteY128" fmla="*/ 576003 h 1285342"/>
              <a:gd name="connsiteX129" fmla="*/ 3078603 w 8712376"/>
              <a:gd name="connsiteY129" fmla="*/ 255971 h 1285342"/>
              <a:gd name="connsiteX130" fmla="*/ 2973684 w 8712376"/>
              <a:gd name="connsiteY130" fmla="*/ 28293 h 1285342"/>
              <a:gd name="connsiteX131" fmla="*/ 2896597 w 8712376"/>
              <a:gd name="connsiteY131" fmla="*/ 18024 h 1285342"/>
              <a:gd name="connsiteX132" fmla="*/ 2452889 w 8712376"/>
              <a:gd name="connsiteY132" fmla="*/ 18024 h 1285342"/>
              <a:gd name="connsiteX133" fmla="*/ 2390109 w 8712376"/>
              <a:gd name="connsiteY133" fmla="*/ 57247 h 1285342"/>
              <a:gd name="connsiteX134" fmla="*/ 2389844 w 8712376"/>
              <a:gd name="connsiteY134" fmla="*/ 58475 h 1285342"/>
              <a:gd name="connsiteX135" fmla="*/ 2160255 w 8712376"/>
              <a:gd name="connsiteY135" fmla="*/ 912694 h 1285342"/>
              <a:gd name="connsiteX136" fmla="*/ 2242334 w 8712376"/>
              <a:gd name="connsiteY136" fmla="*/ 912694 h 1285342"/>
              <a:gd name="connsiteX137" fmla="*/ 2611101 w 8712376"/>
              <a:gd name="connsiteY137" fmla="*/ 261918 h 1285342"/>
              <a:gd name="connsiteX138" fmla="*/ 2681848 w 8712376"/>
              <a:gd name="connsiteY138" fmla="*/ 187570 h 1285342"/>
              <a:gd name="connsiteX139" fmla="*/ 2711028 w 8712376"/>
              <a:gd name="connsiteY139" fmla="*/ 192914 h 1285342"/>
              <a:gd name="connsiteX140" fmla="*/ 2812141 w 8712376"/>
              <a:gd name="connsiteY140" fmla="*/ 251211 h 1285342"/>
              <a:gd name="connsiteX141" fmla="*/ 2740763 w 8712376"/>
              <a:gd name="connsiteY141" fmla="*/ 370182 h 1285342"/>
              <a:gd name="connsiteX142" fmla="*/ 2578983 w 8712376"/>
              <a:gd name="connsiteY142" fmla="*/ 383267 h 1285342"/>
              <a:gd name="connsiteX143" fmla="*/ 2609914 w 8712376"/>
              <a:gd name="connsiteY143" fmla="*/ 261918 h 128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8712376" h="1285342">
                <a:moveTo>
                  <a:pt x="8712376" y="1266062"/>
                </a:moveTo>
                <a:cubicBezTo>
                  <a:pt x="8685040" y="1258897"/>
                  <a:pt x="8657659" y="1251777"/>
                  <a:pt x="8629138" y="1245798"/>
                </a:cubicBezTo>
                <a:cubicBezTo>
                  <a:pt x="8096533" y="1147926"/>
                  <a:pt x="7558772" y="1080793"/>
                  <a:pt x="7018455" y="1044751"/>
                </a:cubicBezTo>
                <a:cubicBezTo>
                  <a:pt x="6135784" y="974560"/>
                  <a:pt x="5249555" y="943625"/>
                  <a:pt x="4364526" y="944816"/>
                </a:cubicBezTo>
                <a:cubicBezTo>
                  <a:pt x="3234615" y="939668"/>
                  <a:pt x="2105256" y="995669"/>
                  <a:pt x="981392" y="1112564"/>
                </a:cubicBezTo>
                <a:cubicBezTo>
                  <a:pt x="651465" y="1143864"/>
                  <a:pt x="323733" y="1195091"/>
                  <a:pt x="0" y="1266062"/>
                </a:cubicBezTo>
                <a:cubicBezTo>
                  <a:pt x="34297" y="1279937"/>
                  <a:pt x="71363" y="1285642"/>
                  <a:pt x="108250" y="1282675"/>
                </a:cubicBezTo>
                <a:lnTo>
                  <a:pt x="167729" y="1282675"/>
                </a:lnTo>
                <a:cubicBezTo>
                  <a:pt x="656640" y="1255337"/>
                  <a:pt x="1145554" y="1219646"/>
                  <a:pt x="1634468" y="1200613"/>
                </a:cubicBezTo>
                <a:cubicBezTo>
                  <a:pt x="2918009" y="1148259"/>
                  <a:pt x="4201554" y="1130414"/>
                  <a:pt x="5485077" y="1155397"/>
                </a:cubicBezTo>
                <a:cubicBezTo>
                  <a:pt x="6198852" y="1169674"/>
                  <a:pt x="6912582" y="1187515"/>
                  <a:pt x="7619192" y="1227952"/>
                </a:cubicBezTo>
                <a:lnTo>
                  <a:pt x="8607735" y="1285094"/>
                </a:lnTo>
                <a:cubicBezTo>
                  <a:pt x="8643604" y="1286738"/>
                  <a:pt x="8679382" y="1280211"/>
                  <a:pt x="8712376" y="1266062"/>
                </a:cubicBezTo>
                <a:close/>
                <a:moveTo>
                  <a:pt x="4157539" y="907934"/>
                </a:moveTo>
                <a:cubicBezTo>
                  <a:pt x="4210896" y="913703"/>
                  <a:pt x="4260825" y="880746"/>
                  <a:pt x="4276496" y="829414"/>
                </a:cubicBezTo>
                <a:cubicBezTo>
                  <a:pt x="4379991" y="608125"/>
                  <a:pt x="4488242" y="389219"/>
                  <a:pt x="4595288" y="169122"/>
                </a:cubicBezTo>
                <a:cubicBezTo>
                  <a:pt x="4673825" y="12077"/>
                  <a:pt x="4673825" y="12077"/>
                  <a:pt x="4493002" y="12077"/>
                </a:cubicBezTo>
                <a:cubicBezTo>
                  <a:pt x="4444852" y="3510"/>
                  <a:pt x="4398054" y="32830"/>
                  <a:pt x="4384747" y="79890"/>
                </a:cubicBezTo>
                <a:cubicBezTo>
                  <a:pt x="4345491" y="179829"/>
                  <a:pt x="4297912" y="277386"/>
                  <a:pt x="4251515" y="374943"/>
                </a:cubicBezTo>
                <a:cubicBezTo>
                  <a:pt x="4241133" y="415850"/>
                  <a:pt x="4218763" y="452723"/>
                  <a:pt x="4187280" y="480824"/>
                </a:cubicBezTo>
                <a:lnTo>
                  <a:pt x="4187280" y="163170"/>
                </a:lnTo>
                <a:cubicBezTo>
                  <a:pt x="4187280" y="12077"/>
                  <a:pt x="4187280" y="16837"/>
                  <a:pt x="4036205" y="9699"/>
                </a:cubicBezTo>
                <a:cubicBezTo>
                  <a:pt x="3968761" y="-589"/>
                  <a:pt x="3903472" y="38293"/>
                  <a:pt x="3880371" y="102495"/>
                </a:cubicBezTo>
                <a:cubicBezTo>
                  <a:pt x="3820895" y="221467"/>
                  <a:pt x="3750709" y="340438"/>
                  <a:pt x="3685282" y="467739"/>
                </a:cubicBezTo>
                <a:lnTo>
                  <a:pt x="3669816" y="460601"/>
                </a:lnTo>
                <a:cubicBezTo>
                  <a:pt x="3675767" y="368991"/>
                  <a:pt x="3687660" y="279764"/>
                  <a:pt x="3687660" y="189345"/>
                </a:cubicBezTo>
                <a:cubicBezTo>
                  <a:pt x="3700748" y="7316"/>
                  <a:pt x="3699557" y="9699"/>
                  <a:pt x="3511605" y="10886"/>
                </a:cubicBezTo>
                <a:cubicBezTo>
                  <a:pt x="3481787" y="2862"/>
                  <a:pt x="3451111" y="20529"/>
                  <a:pt x="3443089" y="50351"/>
                </a:cubicBezTo>
                <a:cubicBezTo>
                  <a:pt x="3440697" y="59228"/>
                  <a:pt x="3440533" y="68557"/>
                  <a:pt x="3442610" y="77512"/>
                </a:cubicBezTo>
                <a:cubicBezTo>
                  <a:pt x="3434286" y="294040"/>
                  <a:pt x="3421198" y="509377"/>
                  <a:pt x="3409301" y="725910"/>
                </a:cubicBezTo>
                <a:cubicBezTo>
                  <a:pt x="3399786" y="907934"/>
                  <a:pt x="3399786" y="904365"/>
                  <a:pt x="3586546" y="907934"/>
                </a:cubicBezTo>
                <a:cubicBezTo>
                  <a:pt x="3637822" y="915674"/>
                  <a:pt x="3687486" y="886369"/>
                  <a:pt x="3705503" y="837743"/>
                </a:cubicBezTo>
                <a:cubicBezTo>
                  <a:pt x="3757846" y="730666"/>
                  <a:pt x="3817322" y="627162"/>
                  <a:pt x="3874425" y="522467"/>
                </a:cubicBezTo>
                <a:cubicBezTo>
                  <a:pt x="3901783" y="472499"/>
                  <a:pt x="3930332" y="423719"/>
                  <a:pt x="3957695" y="373751"/>
                </a:cubicBezTo>
                <a:lnTo>
                  <a:pt x="3970779" y="380890"/>
                </a:lnTo>
                <a:lnTo>
                  <a:pt x="3970779" y="721150"/>
                </a:lnTo>
                <a:cubicBezTo>
                  <a:pt x="3971970" y="906743"/>
                  <a:pt x="3971970" y="903174"/>
                  <a:pt x="4157539" y="907934"/>
                </a:cubicBezTo>
                <a:close/>
                <a:moveTo>
                  <a:pt x="854112" y="778255"/>
                </a:moveTo>
                <a:cubicBezTo>
                  <a:pt x="819612" y="905556"/>
                  <a:pt x="819612" y="897226"/>
                  <a:pt x="951656" y="907934"/>
                </a:cubicBezTo>
                <a:cubicBezTo>
                  <a:pt x="1001668" y="921804"/>
                  <a:pt x="1053454" y="892498"/>
                  <a:pt x="1067322" y="842476"/>
                </a:cubicBezTo>
                <a:cubicBezTo>
                  <a:pt x="1069152" y="835881"/>
                  <a:pt x="1070252" y="829108"/>
                  <a:pt x="1070613" y="822275"/>
                </a:cubicBezTo>
                <a:cubicBezTo>
                  <a:pt x="1124143" y="604556"/>
                  <a:pt x="1189569" y="388028"/>
                  <a:pt x="1245477" y="171499"/>
                </a:cubicBezTo>
                <a:cubicBezTo>
                  <a:pt x="1288300" y="12077"/>
                  <a:pt x="1287114" y="23975"/>
                  <a:pt x="1126520" y="8508"/>
                </a:cubicBezTo>
                <a:cubicBezTo>
                  <a:pt x="999792" y="-26197"/>
                  <a:pt x="868925" y="48416"/>
                  <a:pt x="834220" y="175160"/>
                </a:cubicBezTo>
                <a:cubicBezTo>
                  <a:pt x="833690" y="177109"/>
                  <a:pt x="833179" y="179058"/>
                  <a:pt x="832700" y="181016"/>
                </a:cubicBezTo>
                <a:cubicBezTo>
                  <a:pt x="779531" y="300722"/>
                  <a:pt x="719968" y="417484"/>
                  <a:pt x="654263" y="530792"/>
                </a:cubicBezTo>
                <a:lnTo>
                  <a:pt x="654263" y="75134"/>
                </a:lnTo>
                <a:cubicBezTo>
                  <a:pt x="660209" y="25162"/>
                  <a:pt x="644748" y="12077"/>
                  <a:pt x="594782" y="12077"/>
                </a:cubicBezTo>
                <a:lnTo>
                  <a:pt x="356870" y="12077"/>
                </a:lnTo>
                <a:cubicBezTo>
                  <a:pt x="324061" y="5276"/>
                  <a:pt x="291953" y="26367"/>
                  <a:pt x="285156" y="59182"/>
                </a:cubicBezTo>
                <a:cubicBezTo>
                  <a:pt x="284796" y="60917"/>
                  <a:pt x="284513" y="62665"/>
                  <a:pt x="284307" y="64426"/>
                </a:cubicBezTo>
                <a:cubicBezTo>
                  <a:pt x="215312" y="328544"/>
                  <a:pt x="142748" y="591471"/>
                  <a:pt x="71374" y="854397"/>
                </a:cubicBezTo>
                <a:cubicBezTo>
                  <a:pt x="71374" y="869865"/>
                  <a:pt x="57099" y="898418"/>
                  <a:pt x="71374" y="899604"/>
                </a:cubicBezTo>
                <a:cubicBezTo>
                  <a:pt x="133562" y="903657"/>
                  <a:pt x="195948" y="903657"/>
                  <a:pt x="258136" y="899604"/>
                </a:cubicBezTo>
                <a:cubicBezTo>
                  <a:pt x="299771" y="899604"/>
                  <a:pt x="290255" y="856775"/>
                  <a:pt x="297392" y="832983"/>
                </a:cubicBezTo>
                <a:cubicBezTo>
                  <a:pt x="348543" y="654523"/>
                  <a:pt x="394937" y="476068"/>
                  <a:pt x="443709" y="295231"/>
                </a:cubicBezTo>
                <a:cubicBezTo>
                  <a:pt x="450846" y="476068"/>
                  <a:pt x="450846" y="652145"/>
                  <a:pt x="452036" y="832983"/>
                </a:cubicBezTo>
                <a:cubicBezTo>
                  <a:pt x="452036" y="856775"/>
                  <a:pt x="433003" y="890088"/>
                  <a:pt x="478208" y="900796"/>
                </a:cubicBezTo>
                <a:cubicBezTo>
                  <a:pt x="568483" y="933132"/>
                  <a:pt x="668104" y="887797"/>
                  <a:pt x="703033" y="798478"/>
                </a:cubicBezTo>
                <a:lnTo>
                  <a:pt x="794631" y="630731"/>
                </a:lnTo>
                <a:lnTo>
                  <a:pt x="957603" y="319024"/>
                </a:lnTo>
                <a:cubicBezTo>
                  <a:pt x="969869" y="338681"/>
                  <a:pt x="969869" y="363610"/>
                  <a:pt x="957603" y="383267"/>
                </a:cubicBezTo>
                <a:close/>
                <a:moveTo>
                  <a:pt x="6107263" y="906743"/>
                </a:moveTo>
                <a:cubicBezTo>
                  <a:pt x="6138203" y="912667"/>
                  <a:pt x="6168140" y="892357"/>
                  <a:pt x="6174026" y="861376"/>
                </a:cubicBezTo>
                <a:cubicBezTo>
                  <a:pt x="6174620" y="858290"/>
                  <a:pt x="6174985" y="855160"/>
                  <a:pt x="6175031" y="852020"/>
                </a:cubicBezTo>
                <a:cubicBezTo>
                  <a:pt x="6191687" y="777064"/>
                  <a:pt x="6211904" y="703304"/>
                  <a:pt x="6235725" y="630731"/>
                </a:cubicBezTo>
                <a:cubicBezTo>
                  <a:pt x="6245217" y="599796"/>
                  <a:pt x="6235725" y="548642"/>
                  <a:pt x="6285695" y="546259"/>
                </a:cubicBezTo>
                <a:cubicBezTo>
                  <a:pt x="6333338" y="548190"/>
                  <a:pt x="6370804" y="587765"/>
                  <a:pt x="6370120" y="635491"/>
                </a:cubicBezTo>
                <a:lnTo>
                  <a:pt x="6423650" y="857966"/>
                </a:lnTo>
                <a:cubicBezTo>
                  <a:pt x="6424152" y="885561"/>
                  <a:pt x="6446878" y="907555"/>
                  <a:pt x="6474441" y="907094"/>
                </a:cubicBezTo>
                <a:cubicBezTo>
                  <a:pt x="6476175" y="907067"/>
                  <a:pt x="6477864" y="906948"/>
                  <a:pt x="6479598" y="906743"/>
                </a:cubicBezTo>
                <a:lnTo>
                  <a:pt x="6702022" y="906743"/>
                </a:lnTo>
                <a:cubicBezTo>
                  <a:pt x="6719866" y="906743"/>
                  <a:pt x="6748433" y="906743"/>
                  <a:pt x="6737709" y="878190"/>
                </a:cubicBezTo>
                <a:cubicBezTo>
                  <a:pt x="6697276" y="759218"/>
                  <a:pt x="6710373" y="610503"/>
                  <a:pt x="6592590" y="510568"/>
                </a:cubicBezTo>
                <a:cubicBezTo>
                  <a:pt x="6713705" y="478154"/>
                  <a:pt x="6809538" y="385481"/>
                  <a:pt x="6845954" y="265487"/>
                </a:cubicBezTo>
                <a:cubicBezTo>
                  <a:pt x="6888806" y="114394"/>
                  <a:pt x="6828112" y="27544"/>
                  <a:pt x="6672268" y="16837"/>
                </a:cubicBezTo>
                <a:cubicBezTo>
                  <a:pt x="6541433" y="10886"/>
                  <a:pt x="6410598" y="16837"/>
                  <a:pt x="6279717" y="16837"/>
                </a:cubicBezTo>
                <a:cubicBezTo>
                  <a:pt x="6125106" y="16837"/>
                  <a:pt x="6125106" y="16837"/>
                  <a:pt x="6084628" y="163170"/>
                </a:cubicBezTo>
                <a:lnTo>
                  <a:pt x="5882420" y="910312"/>
                </a:lnTo>
                <a:cubicBezTo>
                  <a:pt x="5965704" y="905556"/>
                  <a:pt x="6037076" y="903174"/>
                  <a:pt x="6107263" y="906743"/>
                </a:cubicBezTo>
                <a:close/>
                <a:moveTo>
                  <a:pt x="6321382" y="311885"/>
                </a:moveTo>
                <a:cubicBezTo>
                  <a:pt x="6353463" y="181016"/>
                  <a:pt x="6354695" y="181016"/>
                  <a:pt x="6485530" y="192914"/>
                </a:cubicBezTo>
                <a:cubicBezTo>
                  <a:pt x="6524777" y="192914"/>
                  <a:pt x="6571187" y="192914"/>
                  <a:pt x="6574747" y="251211"/>
                </a:cubicBezTo>
                <a:cubicBezTo>
                  <a:pt x="6579675" y="298750"/>
                  <a:pt x="6550241" y="343127"/>
                  <a:pt x="6504560" y="357097"/>
                </a:cubicBezTo>
                <a:cubicBezTo>
                  <a:pt x="6440169" y="378767"/>
                  <a:pt x="6371215" y="382875"/>
                  <a:pt x="6304725" y="368991"/>
                </a:cubicBezTo>
                <a:cubicBezTo>
                  <a:pt x="6313031" y="346390"/>
                  <a:pt x="6316590" y="327353"/>
                  <a:pt x="6321382" y="308316"/>
                </a:cubicBezTo>
                <a:close/>
                <a:moveTo>
                  <a:pt x="7945117" y="12077"/>
                </a:moveTo>
                <a:cubicBezTo>
                  <a:pt x="7916960" y="5568"/>
                  <a:pt x="7888849" y="23131"/>
                  <a:pt x="7882369" y="51300"/>
                </a:cubicBezTo>
                <a:cubicBezTo>
                  <a:pt x="7882232" y="51706"/>
                  <a:pt x="7882186" y="52117"/>
                  <a:pt x="7882095" y="52528"/>
                </a:cubicBezTo>
                <a:cubicBezTo>
                  <a:pt x="7807117" y="334491"/>
                  <a:pt x="7729811" y="616454"/>
                  <a:pt x="7651319" y="906743"/>
                </a:cubicBezTo>
                <a:lnTo>
                  <a:pt x="8040311" y="906743"/>
                </a:lnTo>
                <a:cubicBezTo>
                  <a:pt x="8071571" y="908742"/>
                  <a:pt x="8102968" y="908742"/>
                  <a:pt x="8134273" y="906743"/>
                </a:cubicBezTo>
                <a:cubicBezTo>
                  <a:pt x="8284230" y="888587"/>
                  <a:pt x="8416707" y="800277"/>
                  <a:pt x="8491138" y="668800"/>
                </a:cubicBezTo>
                <a:cubicBezTo>
                  <a:pt x="8557765" y="555296"/>
                  <a:pt x="8594592" y="426790"/>
                  <a:pt x="8598198" y="295231"/>
                </a:cubicBezTo>
                <a:cubicBezTo>
                  <a:pt x="8623297" y="166237"/>
                  <a:pt x="8539054" y="41323"/>
                  <a:pt x="8410090" y="16230"/>
                </a:cubicBezTo>
                <a:cubicBezTo>
                  <a:pt x="8391745" y="12661"/>
                  <a:pt x="8373035" y="11264"/>
                  <a:pt x="8354325" y="12077"/>
                </a:cubicBezTo>
                <a:lnTo>
                  <a:pt x="7945117" y="12077"/>
                </a:lnTo>
                <a:close/>
                <a:moveTo>
                  <a:pt x="8215138" y="646199"/>
                </a:moveTo>
                <a:cubicBezTo>
                  <a:pt x="8149561" y="702309"/>
                  <a:pt x="8060117" y="721546"/>
                  <a:pt x="7977244" y="697353"/>
                </a:cubicBezTo>
                <a:cubicBezTo>
                  <a:pt x="8015303" y="555780"/>
                  <a:pt x="8058154" y="420150"/>
                  <a:pt x="8087862" y="282142"/>
                </a:cubicBezTo>
                <a:cubicBezTo>
                  <a:pt x="8091878" y="239618"/>
                  <a:pt x="8129573" y="208377"/>
                  <a:pt x="8172059" y="212362"/>
                </a:cubicBezTo>
                <a:cubicBezTo>
                  <a:pt x="8178676" y="212978"/>
                  <a:pt x="8185156" y="214438"/>
                  <a:pt x="8191363" y="216706"/>
                </a:cubicBezTo>
                <a:cubicBezTo>
                  <a:pt x="8248635" y="204794"/>
                  <a:pt x="8304674" y="241553"/>
                  <a:pt x="8316585" y="298805"/>
                </a:cubicBezTo>
                <a:cubicBezTo>
                  <a:pt x="8316904" y="300384"/>
                  <a:pt x="8317223" y="301968"/>
                  <a:pt x="8317452" y="303556"/>
                </a:cubicBezTo>
                <a:cubicBezTo>
                  <a:pt x="8328861" y="426886"/>
                  <a:pt x="8291714" y="549806"/>
                  <a:pt x="8213952" y="646199"/>
                </a:cubicBezTo>
                <a:close/>
                <a:moveTo>
                  <a:pt x="1911636" y="906743"/>
                </a:moveTo>
                <a:cubicBezTo>
                  <a:pt x="1948436" y="903347"/>
                  <a:pt x="1985469" y="903347"/>
                  <a:pt x="2022265" y="906743"/>
                </a:cubicBezTo>
                <a:cubicBezTo>
                  <a:pt x="2066279" y="906743"/>
                  <a:pt x="2079367" y="897226"/>
                  <a:pt x="2074608" y="849637"/>
                </a:cubicBezTo>
                <a:cubicBezTo>
                  <a:pt x="2052005" y="648576"/>
                  <a:pt x="2034162" y="448702"/>
                  <a:pt x="2016318" y="247642"/>
                </a:cubicBezTo>
                <a:cubicBezTo>
                  <a:pt x="2009181" y="171499"/>
                  <a:pt x="2030593" y="70374"/>
                  <a:pt x="1983009" y="27544"/>
                </a:cubicBezTo>
                <a:cubicBezTo>
                  <a:pt x="1935426" y="-15285"/>
                  <a:pt x="1830744" y="12077"/>
                  <a:pt x="1752234" y="12077"/>
                </a:cubicBezTo>
                <a:lnTo>
                  <a:pt x="1734391" y="12077"/>
                </a:lnTo>
                <a:cubicBezTo>
                  <a:pt x="1708379" y="8352"/>
                  <a:pt x="1682928" y="21803"/>
                  <a:pt x="1671341" y="45390"/>
                </a:cubicBezTo>
                <a:lnTo>
                  <a:pt x="1124143" y="906743"/>
                </a:lnTo>
                <a:cubicBezTo>
                  <a:pt x="1183559" y="902959"/>
                  <a:pt x="1243158" y="902959"/>
                  <a:pt x="1302575" y="906743"/>
                </a:cubicBezTo>
                <a:cubicBezTo>
                  <a:pt x="1368472" y="922594"/>
                  <a:pt x="1434980" y="883000"/>
                  <a:pt x="1452463" y="817515"/>
                </a:cubicBezTo>
                <a:cubicBezTo>
                  <a:pt x="1457670" y="782550"/>
                  <a:pt x="1487310" y="756425"/>
                  <a:pt x="1522649" y="755649"/>
                </a:cubicBezTo>
                <a:lnTo>
                  <a:pt x="1743905" y="755649"/>
                </a:lnTo>
                <a:cubicBezTo>
                  <a:pt x="1776023" y="755649"/>
                  <a:pt x="1795058" y="765170"/>
                  <a:pt x="1789111" y="798478"/>
                </a:cubicBezTo>
                <a:cubicBezTo>
                  <a:pt x="1771268" y="905556"/>
                  <a:pt x="1830744" y="915072"/>
                  <a:pt x="1911636" y="906743"/>
                </a:cubicBezTo>
                <a:close/>
                <a:moveTo>
                  <a:pt x="1740337" y="562918"/>
                </a:moveTo>
                <a:lnTo>
                  <a:pt x="1598782" y="562918"/>
                </a:lnTo>
                <a:lnTo>
                  <a:pt x="1760562" y="276194"/>
                </a:lnTo>
                <a:lnTo>
                  <a:pt x="1786734" y="276194"/>
                </a:lnTo>
                <a:lnTo>
                  <a:pt x="1786734" y="514137"/>
                </a:lnTo>
                <a:cubicBezTo>
                  <a:pt x="1784352" y="559349"/>
                  <a:pt x="1770077" y="564105"/>
                  <a:pt x="1740337" y="562918"/>
                </a:cubicBezTo>
                <a:close/>
                <a:moveTo>
                  <a:pt x="2245903" y="905556"/>
                </a:moveTo>
                <a:cubicBezTo>
                  <a:pt x="2437423" y="905556"/>
                  <a:pt x="2437423" y="905556"/>
                  <a:pt x="2483820" y="722336"/>
                </a:cubicBezTo>
                <a:cubicBezTo>
                  <a:pt x="2523075" y="579572"/>
                  <a:pt x="2523075" y="579572"/>
                  <a:pt x="2676528" y="576003"/>
                </a:cubicBezTo>
                <a:cubicBezTo>
                  <a:pt x="2873013" y="588965"/>
                  <a:pt x="3047133" y="450373"/>
                  <a:pt x="3078603" y="255971"/>
                </a:cubicBezTo>
                <a:cubicBezTo>
                  <a:pt x="3112496" y="164124"/>
                  <a:pt x="3065519" y="62186"/>
                  <a:pt x="2973684" y="28293"/>
                </a:cubicBezTo>
                <a:cubicBezTo>
                  <a:pt x="2949068" y="19206"/>
                  <a:pt x="2922737" y="15696"/>
                  <a:pt x="2896597" y="18024"/>
                </a:cubicBezTo>
                <a:lnTo>
                  <a:pt x="2452889" y="18024"/>
                </a:lnTo>
                <a:cubicBezTo>
                  <a:pt x="2424723" y="11520"/>
                  <a:pt x="2396617" y="29078"/>
                  <a:pt x="2390109" y="57247"/>
                </a:cubicBezTo>
                <a:cubicBezTo>
                  <a:pt x="2390018" y="57658"/>
                  <a:pt x="2389927" y="58064"/>
                  <a:pt x="2389844" y="58475"/>
                </a:cubicBezTo>
                <a:cubicBezTo>
                  <a:pt x="2314898" y="340438"/>
                  <a:pt x="2238766" y="621215"/>
                  <a:pt x="2160255" y="912694"/>
                </a:cubicBezTo>
                <a:lnTo>
                  <a:pt x="2242334" y="912694"/>
                </a:lnTo>
                <a:close/>
                <a:moveTo>
                  <a:pt x="2611101" y="261918"/>
                </a:moveTo>
                <a:cubicBezTo>
                  <a:pt x="2610110" y="221850"/>
                  <a:pt x="2641786" y="188565"/>
                  <a:pt x="2681848" y="187570"/>
                </a:cubicBezTo>
                <a:cubicBezTo>
                  <a:pt x="2691838" y="187323"/>
                  <a:pt x="2701773" y="189144"/>
                  <a:pt x="2711028" y="192914"/>
                </a:cubicBezTo>
                <a:cubicBezTo>
                  <a:pt x="2752660" y="200052"/>
                  <a:pt x="2803812" y="192914"/>
                  <a:pt x="2812141" y="251211"/>
                </a:cubicBezTo>
                <a:cubicBezTo>
                  <a:pt x="2818794" y="302620"/>
                  <a:pt x="2789250" y="351862"/>
                  <a:pt x="2740763" y="370182"/>
                </a:cubicBezTo>
                <a:cubicBezTo>
                  <a:pt x="2689588" y="391583"/>
                  <a:pt x="2632937" y="396165"/>
                  <a:pt x="2578983" y="383267"/>
                </a:cubicBezTo>
                <a:cubicBezTo>
                  <a:pt x="2591674" y="343464"/>
                  <a:pt x="2602001" y="302940"/>
                  <a:pt x="2609914" y="261918"/>
                </a:cubicBezTo>
                <a:close/>
              </a:path>
            </a:pathLst>
          </a:custGeom>
          <a:solidFill>
            <a:srgbClr val="104D98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5CD087E-5104-B468-400C-4A68B3C2F3AB}"/>
              </a:ext>
            </a:extLst>
          </p:cNvPr>
          <p:cNvSpPr/>
          <p:nvPr/>
        </p:nvSpPr>
        <p:spPr>
          <a:xfrm>
            <a:off x="8573107" y="4238022"/>
            <a:ext cx="738737" cy="895197"/>
          </a:xfrm>
          <a:custGeom>
            <a:avLst/>
            <a:gdLst>
              <a:gd name="connsiteX0" fmla="*/ 511521 w 738737"/>
              <a:gd name="connsiteY0" fmla="*/ 532 h 895197"/>
              <a:gd name="connsiteX1" fmla="*/ 286724 w 738737"/>
              <a:gd name="connsiteY1" fmla="*/ 532 h 895197"/>
              <a:gd name="connsiteX2" fmla="*/ 228767 w 738737"/>
              <a:gd name="connsiteY2" fmla="*/ 43850 h 895197"/>
              <a:gd name="connsiteX3" fmla="*/ 228402 w 738737"/>
              <a:gd name="connsiteY3" fmla="*/ 46930 h 895197"/>
              <a:gd name="connsiteX4" fmla="*/ 0 w 738737"/>
              <a:gd name="connsiteY4" fmla="*/ 895198 h 895197"/>
              <a:gd name="connsiteX5" fmla="*/ 650708 w 738737"/>
              <a:gd name="connsiteY5" fmla="*/ 895198 h 895197"/>
              <a:gd name="connsiteX6" fmla="*/ 699491 w 738737"/>
              <a:gd name="connsiteY6" fmla="*/ 872597 h 895197"/>
              <a:gd name="connsiteX7" fmla="*/ 738737 w 738737"/>
              <a:gd name="connsiteY7" fmla="*/ 684621 h 895197"/>
              <a:gd name="connsiteX8" fmla="*/ 597178 w 738737"/>
              <a:gd name="connsiteY8" fmla="*/ 673914 h 895197"/>
              <a:gd name="connsiteX9" fmla="*/ 486559 w 738737"/>
              <a:gd name="connsiteY9" fmla="*/ 673914 h 895197"/>
              <a:gd name="connsiteX10" fmla="*/ 367589 w 738737"/>
              <a:gd name="connsiteY10" fmla="*/ 521629 h 895197"/>
              <a:gd name="connsiteX11" fmla="*/ 511521 w 738737"/>
              <a:gd name="connsiteY11" fmla="*/ 532 h 89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8737" h="895197">
                <a:moveTo>
                  <a:pt x="511521" y="532"/>
                </a:moveTo>
                <a:lnTo>
                  <a:pt x="286724" y="532"/>
                </a:lnTo>
                <a:cubicBezTo>
                  <a:pt x="258750" y="-3507"/>
                  <a:pt x="232783" y="15886"/>
                  <a:pt x="228767" y="43850"/>
                </a:cubicBezTo>
                <a:cubicBezTo>
                  <a:pt x="228631" y="44872"/>
                  <a:pt x="228494" y="45903"/>
                  <a:pt x="228402" y="46930"/>
                </a:cubicBezTo>
                <a:lnTo>
                  <a:pt x="0" y="895198"/>
                </a:lnTo>
                <a:lnTo>
                  <a:pt x="650708" y="895198"/>
                </a:lnTo>
                <a:cubicBezTo>
                  <a:pt x="669737" y="895198"/>
                  <a:pt x="692327" y="895198"/>
                  <a:pt x="699491" y="872597"/>
                </a:cubicBezTo>
                <a:cubicBezTo>
                  <a:pt x="723951" y="812871"/>
                  <a:pt x="737277" y="749152"/>
                  <a:pt x="738737" y="684621"/>
                </a:cubicBezTo>
                <a:cubicBezTo>
                  <a:pt x="738737" y="658446"/>
                  <a:pt x="647148" y="677483"/>
                  <a:pt x="597178" y="673914"/>
                </a:cubicBezTo>
                <a:cubicBezTo>
                  <a:pt x="547208" y="670345"/>
                  <a:pt x="523432" y="673914"/>
                  <a:pt x="486559" y="673914"/>
                </a:cubicBezTo>
                <a:cubicBezTo>
                  <a:pt x="331902" y="673914"/>
                  <a:pt x="331902" y="673914"/>
                  <a:pt x="367589" y="521629"/>
                </a:cubicBezTo>
                <a:cubicBezTo>
                  <a:pt x="403276" y="369345"/>
                  <a:pt x="463970" y="178992"/>
                  <a:pt x="511521" y="532"/>
                </a:cubicBezTo>
                <a:close/>
              </a:path>
            </a:pathLst>
          </a:custGeom>
          <a:solidFill>
            <a:srgbClr val="104D98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9D3C1E-C645-1564-C335-EE7908668000}"/>
              </a:ext>
            </a:extLst>
          </p:cNvPr>
          <p:cNvGrpSpPr/>
          <p:nvPr/>
        </p:nvGrpSpPr>
        <p:grpSpPr>
          <a:xfrm>
            <a:off x="1795621" y="838200"/>
            <a:ext cx="8486989" cy="2680411"/>
            <a:chOff x="1795621" y="838200"/>
            <a:chExt cx="8486989" cy="268041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092BF59-CDB5-FFD6-7598-0D2F9D4E26F3}"/>
                </a:ext>
              </a:extLst>
            </p:cNvPr>
            <p:cNvSpPr/>
            <p:nvPr/>
          </p:nvSpPr>
          <p:spPr>
            <a:xfrm>
              <a:off x="4450881" y="1001117"/>
              <a:ext cx="3027442" cy="2255943"/>
            </a:xfrm>
            <a:custGeom>
              <a:avLst/>
              <a:gdLst>
                <a:gd name="connsiteX0" fmla="*/ 39647 w 3027442"/>
                <a:gd name="connsiteY0" fmla="*/ 1381479 h 2255943"/>
                <a:gd name="connsiteX1" fmla="*/ 515473 w 3027442"/>
                <a:gd name="connsiteY1" fmla="*/ 1606332 h 2255943"/>
                <a:gd name="connsiteX2" fmla="*/ 570193 w 3027442"/>
                <a:gd name="connsiteY2" fmla="*/ 1747909 h 2255943"/>
                <a:gd name="connsiteX3" fmla="*/ 243064 w 3027442"/>
                <a:gd name="connsiteY3" fmla="*/ 1845466 h 2255943"/>
                <a:gd name="connsiteX4" fmla="*/ 149325 w 3027442"/>
                <a:gd name="connsiteY4" fmla="*/ 1872563 h 2255943"/>
                <a:gd name="connsiteX5" fmla="*/ 140760 w 3027442"/>
                <a:gd name="connsiteY5" fmla="*/ 1907332 h 2255943"/>
                <a:gd name="connsiteX6" fmla="*/ 364398 w 3027442"/>
                <a:gd name="connsiteY6" fmla="*/ 2232124 h 2255943"/>
                <a:gd name="connsiteX7" fmla="*/ 806920 w 3027442"/>
                <a:gd name="connsiteY7" fmla="*/ 2247592 h 2255943"/>
                <a:gd name="connsiteX8" fmla="*/ 961562 w 3027442"/>
                <a:gd name="connsiteY8" fmla="*/ 2166689 h 2255943"/>
                <a:gd name="connsiteX9" fmla="*/ 1292260 w 3027442"/>
                <a:gd name="connsiteY9" fmla="*/ 1583731 h 2255943"/>
                <a:gd name="connsiteX10" fmla="*/ 1411221 w 3027442"/>
                <a:gd name="connsiteY10" fmla="*/ 1553987 h 2255943"/>
                <a:gd name="connsiteX11" fmla="*/ 1471888 w 3027442"/>
                <a:gd name="connsiteY11" fmla="*/ 1624182 h 2255943"/>
                <a:gd name="connsiteX12" fmla="*/ 1783552 w 3027442"/>
                <a:gd name="connsiteY12" fmla="*/ 1883540 h 2255943"/>
                <a:gd name="connsiteX13" fmla="*/ 1976246 w 3027442"/>
                <a:gd name="connsiteY13" fmla="*/ 1932316 h 2255943"/>
                <a:gd name="connsiteX14" fmla="*/ 1750248 w 3027442"/>
                <a:gd name="connsiteY14" fmla="*/ 2077462 h 2255943"/>
                <a:gd name="connsiteX15" fmla="*/ 1926321 w 3027442"/>
                <a:gd name="connsiteY15" fmla="*/ 2077462 h 2255943"/>
                <a:gd name="connsiteX16" fmla="*/ 2173753 w 3027442"/>
                <a:gd name="connsiteY16" fmla="*/ 1995373 h 2255943"/>
                <a:gd name="connsiteX17" fmla="*/ 2559140 w 3027442"/>
                <a:gd name="connsiteY17" fmla="*/ 2009649 h 2255943"/>
                <a:gd name="connsiteX18" fmla="*/ 2789915 w 3027442"/>
                <a:gd name="connsiteY18" fmla="*/ 1982283 h 2255943"/>
                <a:gd name="connsiteX19" fmla="*/ 2852983 w 3027442"/>
                <a:gd name="connsiteY19" fmla="*/ 1874019 h 2255943"/>
                <a:gd name="connsiteX20" fmla="*/ 2713797 w 3027442"/>
                <a:gd name="connsiteY20" fmla="*/ 1672958 h 2255943"/>
                <a:gd name="connsiteX21" fmla="*/ 2391432 w 3027442"/>
                <a:gd name="connsiteY21" fmla="*/ 1583731 h 2255943"/>
                <a:gd name="connsiteX22" fmla="*/ 2453267 w 3027442"/>
                <a:gd name="connsiteY22" fmla="*/ 1550418 h 2255943"/>
                <a:gd name="connsiteX23" fmla="*/ 2714983 w 3027442"/>
                <a:gd name="connsiteY23" fmla="*/ 1376719 h 2255943"/>
                <a:gd name="connsiteX24" fmla="*/ 2785169 w 3027442"/>
                <a:gd name="connsiteY24" fmla="*/ 1214918 h 2255943"/>
                <a:gd name="connsiteX25" fmla="*/ 2970721 w 3027442"/>
                <a:gd name="connsiteY25" fmla="*/ 929386 h 2255943"/>
                <a:gd name="connsiteX26" fmla="*/ 3000475 w 3027442"/>
                <a:gd name="connsiteY26" fmla="*/ 641471 h 2255943"/>
                <a:gd name="connsiteX27" fmla="*/ 2754229 w 3027442"/>
                <a:gd name="connsiteY27" fmla="*/ 605780 h 2255943"/>
                <a:gd name="connsiteX28" fmla="*/ 2378335 w 3027442"/>
                <a:gd name="connsiteY28" fmla="*/ 774723 h 2255943"/>
                <a:gd name="connsiteX29" fmla="*/ 2353372 w 3027442"/>
                <a:gd name="connsiteY29" fmla="*/ 792569 h 2255943"/>
                <a:gd name="connsiteX30" fmla="*/ 2306962 w 3027442"/>
                <a:gd name="connsiteY30" fmla="*/ 821122 h 2255943"/>
                <a:gd name="connsiteX31" fmla="*/ 2227283 w 3027442"/>
                <a:gd name="connsiteY31" fmla="*/ 843723 h 2255943"/>
                <a:gd name="connsiteX32" fmla="*/ 2166589 w 3027442"/>
                <a:gd name="connsiteY32" fmla="*/ 843723 h 2255943"/>
                <a:gd name="connsiteX33" fmla="*/ 2126156 w 3027442"/>
                <a:gd name="connsiteY33" fmla="*/ 739028 h 2255943"/>
                <a:gd name="connsiteX34" fmla="*/ 2126156 w 3027442"/>
                <a:gd name="connsiteY34" fmla="*/ 432081 h 2255943"/>
                <a:gd name="connsiteX35" fmla="*/ 2160656 w 3027442"/>
                <a:gd name="connsiteY35" fmla="*/ 62080 h 2255943"/>
                <a:gd name="connsiteX36" fmla="*/ 2108723 w 3027442"/>
                <a:gd name="connsiteY36" fmla="*/ 217 h 2255943"/>
                <a:gd name="connsiteX37" fmla="*/ 2083305 w 3027442"/>
                <a:gd name="connsiteY37" fmla="*/ 3784 h 2255943"/>
                <a:gd name="connsiteX38" fmla="*/ 1894194 w 3027442"/>
                <a:gd name="connsiteY38" fmla="*/ 81116 h 2255943"/>
                <a:gd name="connsiteX39" fmla="*/ 1841841 w 3027442"/>
                <a:gd name="connsiteY39" fmla="*/ 252435 h 2255943"/>
                <a:gd name="connsiteX40" fmla="*/ 1882283 w 3027442"/>
                <a:gd name="connsiteY40" fmla="*/ 398772 h 2255943"/>
                <a:gd name="connsiteX41" fmla="*/ 1864440 w 3027442"/>
                <a:gd name="connsiteY41" fmla="*/ 927003 h 2255943"/>
                <a:gd name="connsiteX42" fmla="*/ 1816861 w 3027442"/>
                <a:gd name="connsiteY42" fmla="*/ 1007906 h 2255943"/>
                <a:gd name="connsiteX43" fmla="*/ 1738351 w 3027442"/>
                <a:gd name="connsiteY43" fmla="*/ 963885 h 2255943"/>
                <a:gd name="connsiteX44" fmla="*/ 1515356 w 3027442"/>
                <a:gd name="connsiteY44" fmla="*/ 899295 h 2255943"/>
                <a:gd name="connsiteX45" fmla="*/ 1458800 w 3027442"/>
                <a:gd name="connsiteY45" fmla="*/ 950800 h 2255943"/>
                <a:gd name="connsiteX46" fmla="*/ 1374344 w 3027442"/>
                <a:gd name="connsiteY46" fmla="*/ 1051926 h 2255943"/>
                <a:gd name="connsiteX47" fmla="*/ 1170927 w 3027442"/>
                <a:gd name="connsiteY47" fmla="*/ 835398 h 2255943"/>
                <a:gd name="connsiteX48" fmla="*/ 1116594 w 3027442"/>
                <a:gd name="connsiteY48" fmla="*/ 727129 h 2255943"/>
                <a:gd name="connsiteX49" fmla="*/ 1120965 w 3027442"/>
                <a:gd name="connsiteY49" fmla="*/ 716427 h 2255943"/>
                <a:gd name="connsiteX50" fmla="*/ 911099 w 3027442"/>
                <a:gd name="connsiteY50" fmla="*/ 346094 h 2255943"/>
                <a:gd name="connsiteX51" fmla="*/ 862827 w 3027442"/>
                <a:gd name="connsiteY51" fmla="*/ 336906 h 2255943"/>
                <a:gd name="connsiteX52" fmla="*/ 767665 w 3027442"/>
                <a:gd name="connsiteY52" fmla="*/ 285747 h 2255943"/>
                <a:gd name="connsiteX53" fmla="*/ 638002 w 3027442"/>
                <a:gd name="connsiteY53" fmla="*/ 305971 h 2255943"/>
                <a:gd name="connsiteX54" fmla="*/ 638002 w 3027442"/>
                <a:gd name="connsiteY54" fmla="*/ 459447 h 2255943"/>
                <a:gd name="connsiteX55" fmla="*/ 670120 w 3027442"/>
                <a:gd name="connsiteY55" fmla="*/ 620056 h 2255943"/>
                <a:gd name="connsiteX56" fmla="*/ 647517 w 3027442"/>
                <a:gd name="connsiteY56" fmla="*/ 813983 h 2255943"/>
                <a:gd name="connsiteX57" fmla="*/ 372726 w 3027442"/>
                <a:gd name="connsiteY57" fmla="*/ 1170898 h 2255943"/>
                <a:gd name="connsiteX58" fmla="*/ 52735 w 3027442"/>
                <a:gd name="connsiteY58" fmla="*/ 1289869 h 2255943"/>
                <a:gd name="connsiteX59" fmla="*/ 39647 w 3027442"/>
                <a:gd name="connsiteY59" fmla="*/ 1381479 h 2255943"/>
                <a:gd name="connsiteX60" fmla="*/ 2537737 w 3027442"/>
                <a:gd name="connsiteY60" fmla="*/ 730703 h 2255943"/>
                <a:gd name="connsiteX61" fmla="*/ 2555580 w 3027442"/>
                <a:gd name="connsiteY61" fmla="*/ 740219 h 2255943"/>
                <a:gd name="connsiteX62" fmla="*/ 2539517 w 3027442"/>
                <a:gd name="connsiteY62" fmla="*/ 761812 h 2255943"/>
                <a:gd name="connsiteX63" fmla="*/ 2532991 w 3027442"/>
                <a:gd name="connsiteY63" fmla="*/ 761634 h 2255943"/>
                <a:gd name="connsiteX64" fmla="*/ 2524640 w 3027442"/>
                <a:gd name="connsiteY64" fmla="*/ 749735 h 2255943"/>
                <a:gd name="connsiteX65" fmla="*/ 2541251 w 3027442"/>
                <a:gd name="connsiteY65" fmla="*/ 730739 h 2255943"/>
                <a:gd name="connsiteX66" fmla="*/ 2542483 w 3027442"/>
                <a:gd name="connsiteY66" fmla="*/ 730703 h 2255943"/>
                <a:gd name="connsiteX67" fmla="*/ 2260551 w 3027442"/>
                <a:gd name="connsiteY67" fmla="*/ 1005528 h 2255943"/>
                <a:gd name="connsiteX68" fmla="*/ 2417580 w 3027442"/>
                <a:gd name="connsiteY68" fmla="*/ 932955 h 2255943"/>
                <a:gd name="connsiteX69" fmla="*/ 2645983 w 3027442"/>
                <a:gd name="connsiteY69" fmla="*/ 837776 h 2255943"/>
                <a:gd name="connsiteX70" fmla="*/ 2709050 w 3027442"/>
                <a:gd name="connsiteY70" fmla="*/ 917487 h 2255943"/>
                <a:gd name="connsiteX71" fmla="*/ 2471110 w 3027442"/>
                <a:gd name="connsiteY71" fmla="*/ 1252987 h 2255943"/>
                <a:gd name="connsiteX72" fmla="*/ 2384267 w 3027442"/>
                <a:gd name="connsiteY72" fmla="*/ 1281540 h 2255943"/>
                <a:gd name="connsiteX73" fmla="*/ 2167775 w 3027442"/>
                <a:gd name="connsiteY73" fmla="*/ 1141154 h 2255943"/>
                <a:gd name="connsiteX74" fmla="*/ 2225366 w 3027442"/>
                <a:gd name="connsiteY74" fmla="*/ 1012091 h 2255943"/>
                <a:gd name="connsiteX75" fmla="*/ 2264156 w 3027442"/>
                <a:gd name="connsiteY75" fmla="*/ 1005528 h 2255943"/>
                <a:gd name="connsiteX76" fmla="*/ 2161842 w 3027442"/>
                <a:gd name="connsiteY76" fmla="*/ 1481414 h 2255943"/>
                <a:gd name="connsiteX77" fmla="*/ 2303402 w 3027442"/>
                <a:gd name="connsiteY77" fmla="*/ 1575401 h 2255943"/>
                <a:gd name="connsiteX78" fmla="*/ 2141626 w 3027442"/>
                <a:gd name="connsiteY78" fmla="*/ 1564694 h 2255943"/>
                <a:gd name="connsiteX79" fmla="*/ 2167775 w 3027442"/>
                <a:gd name="connsiteY79" fmla="*/ 1486174 h 2255943"/>
                <a:gd name="connsiteX80" fmla="*/ 1733591 w 3027442"/>
                <a:gd name="connsiteY80" fmla="*/ 1462377 h 2255943"/>
                <a:gd name="connsiteX81" fmla="*/ 1789503 w 3027442"/>
                <a:gd name="connsiteY81" fmla="*/ 1514727 h 2255943"/>
                <a:gd name="connsiteX82" fmla="*/ 1768091 w 3027442"/>
                <a:gd name="connsiteY82" fmla="*/ 1540902 h 2255943"/>
                <a:gd name="connsiteX83" fmla="*/ 1714561 w 3027442"/>
                <a:gd name="connsiteY83" fmla="*/ 1495690 h 2255943"/>
                <a:gd name="connsiteX84" fmla="*/ 1738351 w 3027442"/>
                <a:gd name="connsiteY84" fmla="*/ 1467137 h 2255943"/>
                <a:gd name="connsiteX85" fmla="*/ 1369584 w 3027442"/>
                <a:gd name="connsiteY85" fmla="*/ 1183983 h 2255943"/>
                <a:gd name="connsiteX86" fmla="*/ 1263711 w 3027442"/>
                <a:gd name="connsiteY86" fmla="*/ 1421926 h 2255943"/>
                <a:gd name="connsiteX87" fmla="*/ 1235162 w 3027442"/>
                <a:gd name="connsiteY87" fmla="*/ 1421926 h 2255943"/>
                <a:gd name="connsiteX88" fmla="*/ 1140000 w 3027442"/>
                <a:gd name="connsiteY88" fmla="*/ 1366011 h 2255943"/>
                <a:gd name="connsiteX89" fmla="*/ 1374344 w 3027442"/>
                <a:gd name="connsiteY89" fmla="*/ 1188743 h 225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027442" h="2255943">
                  <a:moveTo>
                    <a:pt x="39647" y="1381479"/>
                  </a:moveTo>
                  <a:cubicBezTo>
                    <a:pt x="183583" y="1483792"/>
                    <a:pt x="309677" y="1619422"/>
                    <a:pt x="515473" y="1606332"/>
                  </a:cubicBezTo>
                  <a:cubicBezTo>
                    <a:pt x="603502" y="1606332"/>
                    <a:pt x="627296" y="1676527"/>
                    <a:pt x="570193" y="1747909"/>
                  </a:cubicBezTo>
                  <a:cubicBezTo>
                    <a:pt x="490775" y="1843394"/>
                    <a:pt x="361802" y="1881860"/>
                    <a:pt x="243064" y="1845466"/>
                  </a:cubicBezTo>
                  <a:cubicBezTo>
                    <a:pt x="209696" y="1827059"/>
                    <a:pt x="167730" y="1839190"/>
                    <a:pt x="149325" y="1872563"/>
                  </a:cubicBezTo>
                  <a:cubicBezTo>
                    <a:pt x="143461" y="1883197"/>
                    <a:pt x="140504" y="1895191"/>
                    <a:pt x="140760" y="1907332"/>
                  </a:cubicBezTo>
                  <a:cubicBezTo>
                    <a:pt x="124139" y="2056161"/>
                    <a:pt x="219443" y="2194576"/>
                    <a:pt x="364398" y="2232124"/>
                  </a:cubicBezTo>
                  <a:cubicBezTo>
                    <a:pt x="510517" y="2257377"/>
                    <a:pt x="659396" y="2262580"/>
                    <a:pt x="806920" y="2247592"/>
                  </a:cubicBezTo>
                  <a:cubicBezTo>
                    <a:pt x="869198" y="2250116"/>
                    <a:pt x="928117" y="2219295"/>
                    <a:pt x="961562" y="2166689"/>
                  </a:cubicBezTo>
                  <a:cubicBezTo>
                    <a:pt x="1053919" y="1962758"/>
                    <a:pt x="1164606" y="1767635"/>
                    <a:pt x="1292260" y="1583731"/>
                  </a:cubicBezTo>
                  <a:cubicBezTo>
                    <a:pt x="1333898" y="1525434"/>
                    <a:pt x="1355310" y="1506397"/>
                    <a:pt x="1411221" y="1553987"/>
                  </a:cubicBezTo>
                  <a:cubicBezTo>
                    <a:pt x="1433642" y="1575388"/>
                    <a:pt x="1453959" y="1598893"/>
                    <a:pt x="1471888" y="1624182"/>
                  </a:cubicBezTo>
                  <a:cubicBezTo>
                    <a:pt x="1554246" y="1733647"/>
                    <a:pt x="1660949" y="1822445"/>
                    <a:pt x="1783552" y="1883540"/>
                  </a:cubicBezTo>
                  <a:cubicBezTo>
                    <a:pt x="1844224" y="1910901"/>
                    <a:pt x="1912037" y="1904954"/>
                    <a:pt x="1976246" y="1932316"/>
                  </a:cubicBezTo>
                  <a:cubicBezTo>
                    <a:pt x="1917969" y="2010840"/>
                    <a:pt x="1819243" y="2017979"/>
                    <a:pt x="1750248" y="2077462"/>
                  </a:cubicBezTo>
                  <a:lnTo>
                    <a:pt x="1926321" y="2077462"/>
                  </a:lnTo>
                  <a:cubicBezTo>
                    <a:pt x="2019096" y="2077462"/>
                    <a:pt x="2091656" y="2000128"/>
                    <a:pt x="2173753" y="1995373"/>
                  </a:cubicBezTo>
                  <a:cubicBezTo>
                    <a:pt x="2301029" y="1988235"/>
                    <a:pt x="2429491" y="2012027"/>
                    <a:pt x="2559140" y="2009649"/>
                  </a:cubicBezTo>
                  <a:cubicBezTo>
                    <a:pt x="2636856" y="2009202"/>
                    <a:pt x="2714253" y="2000024"/>
                    <a:pt x="2789915" y="1982283"/>
                  </a:cubicBezTo>
                  <a:cubicBezTo>
                    <a:pt x="2836189" y="1968458"/>
                    <a:pt x="2863799" y="1921088"/>
                    <a:pt x="2852983" y="1874019"/>
                  </a:cubicBezTo>
                  <a:cubicBezTo>
                    <a:pt x="2843491" y="1787804"/>
                    <a:pt x="2791148" y="1712191"/>
                    <a:pt x="2713797" y="1672958"/>
                  </a:cubicBezTo>
                  <a:cubicBezTo>
                    <a:pt x="2608791" y="1635008"/>
                    <a:pt x="2501001" y="1605177"/>
                    <a:pt x="2391432" y="1583731"/>
                  </a:cubicBezTo>
                  <a:lnTo>
                    <a:pt x="2453267" y="1550418"/>
                  </a:lnTo>
                  <a:cubicBezTo>
                    <a:pt x="2551884" y="1511819"/>
                    <a:pt x="2641100" y="1452596"/>
                    <a:pt x="2714983" y="1376719"/>
                  </a:cubicBezTo>
                  <a:cubicBezTo>
                    <a:pt x="2757788" y="1321991"/>
                    <a:pt x="2743550" y="1247040"/>
                    <a:pt x="2785169" y="1214918"/>
                  </a:cubicBezTo>
                  <a:cubicBezTo>
                    <a:pt x="2883923" y="1139967"/>
                    <a:pt x="2888669" y="1012666"/>
                    <a:pt x="2970721" y="929386"/>
                  </a:cubicBezTo>
                  <a:cubicBezTo>
                    <a:pt x="3033697" y="846516"/>
                    <a:pt x="3045152" y="735459"/>
                    <a:pt x="3000475" y="641471"/>
                  </a:cubicBezTo>
                  <a:cubicBezTo>
                    <a:pt x="2933072" y="581098"/>
                    <a:pt x="2836006" y="567031"/>
                    <a:pt x="2754229" y="605780"/>
                  </a:cubicBezTo>
                  <a:cubicBezTo>
                    <a:pt x="2623622" y="649476"/>
                    <a:pt x="2497715" y="706071"/>
                    <a:pt x="2378335" y="774723"/>
                  </a:cubicBezTo>
                  <a:cubicBezTo>
                    <a:pt x="2368614" y="778379"/>
                    <a:pt x="2359989" y="784536"/>
                    <a:pt x="2353372" y="792569"/>
                  </a:cubicBezTo>
                  <a:cubicBezTo>
                    <a:pt x="2371215" y="859190"/>
                    <a:pt x="2333156" y="828260"/>
                    <a:pt x="2306962" y="821122"/>
                  </a:cubicBezTo>
                  <a:cubicBezTo>
                    <a:pt x="2280813" y="813983"/>
                    <a:pt x="2235588" y="809223"/>
                    <a:pt x="2227283" y="843723"/>
                  </a:cubicBezTo>
                  <a:cubicBezTo>
                    <a:pt x="2208208" y="930572"/>
                    <a:pt x="2186805" y="871089"/>
                    <a:pt x="2166589" y="843723"/>
                  </a:cubicBezTo>
                  <a:cubicBezTo>
                    <a:pt x="2142265" y="814043"/>
                    <a:pt x="2128118" y="777352"/>
                    <a:pt x="2126156" y="739028"/>
                  </a:cubicBezTo>
                  <a:lnTo>
                    <a:pt x="2126156" y="432081"/>
                  </a:lnTo>
                  <a:cubicBezTo>
                    <a:pt x="2126156" y="313109"/>
                    <a:pt x="2184432" y="194139"/>
                    <a:pt x="2160656" y="62080"/>
                  </a:cubicBezTo>
                  <a:cubicBezTo>
                    <a:pt x="2163394" y="30661"/>
                    <a:pt x="2140166" y="2964"/>
                    <a:pt x="2108723" y="217"/>
                  </a:cubicBezTo>
                  <a:cubicBezTo>
                    <a:pt x="2100098" y="-538"/>
                    <a:pt x="2091428" y="682"/>
                    <a:pt x="2083305" y="3784"/>
                  </a:cubicBezTo>
                  <a:cubicBezTo>
                    <a:pt x="2016085" y="17852"/>
                    <a:pt x="1952013" y="44057"/>
                    <a:pt x="1894194" y="81116"/>
                  </a:cubicBezTo>
                  <a:cubicBezTo>
                    <a:pt x="1797831" y="129894"/>
                    <a:pt x="1819243" y="183432"/>
                    <a:pt x="1841841" y="252435"/>
                  </a:cubicBezTo>
                  <a:cubicBezTo>
                    <a:pt x="1861519" y="299285"/>
                    <a:pt x="1875118" y="348463"/>
                    <a:pt x="1882283" y="398772"/>
                  </a:cubicBezTo>
                  <a:cubicBezTo>
                    <a:pt x="1890360" y="575046"/>
                    <a:pt x="1884382" y="751679"/>
                    <a:pt x="1864440" y="927003"/>
                  </a:cubicBezTo>
                  <a:cubicBezTo>
                    <a:pt x="1867817" y="961444"/>
                    <a:pt x="1848600" y="994127"/>
                    <a:pt x="1816861" y="1007906"/>
                  </a:cubicBezTo>
                  <a:cubicBezTo>
                    <a:pt x="1769277" y="1028129"/>
                    <a:pt x="1759763" y="990060"/>
                    <a:pt x="1738351" y="963885"/>
                  </a:cubicBezTo>
                  <a:cubicBezTo>
                    <a:pt x="1694605" y="884466"/>
                    <a:pt x="1594769" y="855548"/>
                    <a:pt x="1515356" y="899295"/>
                  </a:cubicBezTo>
                  <a:cubicBezTo>
                    <a:pt x="1492712" y="911773"/>
                    <a:pt x="1473335" y="929418"/>
                    <a:pt x="1458800" y="950800"/>
                  </a:cubicBezTo>
                  <a:cubicBezTo>
                    <a:pt x="1431442" y="978162"/>
                    <a:pt x="1408839" y="1010284"/>
                    <a:pt x="1374344" y="1051926"/>
                  </a:cubicBezTo>
                  <a:cubicBezTo>
                    <a:pt x="1345991" y="950841"/>
                    <a:pt x="1270036" y="869989"/>
                    <a:pt x="1170927" y="835398"/>
                  </a:cubicBezTo>
                  <a:cubicBezTo>
                    <a:pt x="1126031" y="820505"/>
                    <a:pt x="1101703" y="772031"/>
                    <a:pt x="1116594" y="727129"/>
                  </a:cubicBezTo>
                  <a:cubicBezTo>
                    <a:pt x="1117807" y="723464"/>
                    <a:pt x="1119268" y="719891"/>
                    <a:pt x="1120965" y="716427"/>
                  </a:cubicBezTo>
                  <a:cubicBezTo>
                    <a:pt x="1165263" y="556201"/>
                    <a:pt x="1071305" y="390397"/>
                    <a:pt x="911099" y="346094"/>
                  </a:cubicBezTo>
                  <a:cubicBezTo>
                    <a:pt x="895287" y="341722"/>
                    <a:pt x="879141" y="338645"/>
                    <a:pt x="862827" y="336906"/>
                  </a:cubicBezTo>
                  <a:cubicBezTo>
                    <a:pt x="826273" y="330991"/>
                    <a:pt x="792764" y="312977"/>
                    <a:pt x="767665" y="285747"/>
                  </a:cubicBezTo>
                  <a:cubicBezTo>
                    <a:pt x="709375" y="232210"/>
                    <a:pt x="677257" y="236969"/>
                    <a:pt x="638002" y="305971"/>
                  </a:cubicBezTo>
                  <a:cubicBezTo>
                    <a:pt x="606934" y="352415"/>
                    <a:pt x="606934" y="413003"/>
                    <a:pt x="638002" y="459447"/>
                  </a:cubicBezTo>
                  <a:cubicBezTo>
                    <a:pt x="667373" y="507493"/>
                    <a:pt x="678754" y="564407"/>
                    <a:pt x="670120" y="620056"/>
                  </a:cubicBezTo>
                  <a:cubicBezTo>
                    <a:pt x="659300" y="684273"/>
                    <a:pt x="651756" y="749000"/>
                    <a:pt x="647517" y="813983"/>
                  </a:cubicBezTo>
                  <a:cubicBezTo>
                    <a:pt x="649347" y="982151"/>
                    <a:pt x="535757" y="1129689"/>
                    <a:pt x="372726" y="1170898"/>
                  </a:cubicBezTo>
                  <a:cubicBezTo>
                    <a:pt x="266853" y="1210158"/>
                    <a:pt x="158603" y="1247040"/>
                    <a:pt x="52735" y="1289869"/>
                  </a:cubicBezTo>
                  <a:cubicBezTo>
                    <a:pt x="-12692" y="1313662"/>
                    <a:pt x="-17452" y="1342219"/>
                    <a:pt x="39647" y="1381479"/>
                  </a:cubicBezTo>
                  <a:close/>
                  <a:moveTo>
                    <a:pt x="2537737" y="730703"/>
                  </a:moveTo>
                  <a:cubicBezTo>
                    <a:pt x="2544354" y="732405"/>
                    <a:pt x="2550469" y="735669"/>
                    <a:pt x="2555580" y="740219"/>
                  </a:cubicBezTo>
                  <a:cubicBezTo>
                    <a:pt x="2557086" y="750620"/>
                    <a:pt x="2549922" y="760287"/>
                    <a:pt x="2539517" y="761812"/>
                  </a:cubicBezTo>
                  <a:cubicBezTo>
                    <a:pt x="2537326" y="762126"/>
                    <a:pt x="2535136" y="762067"/>
                    <a:pt x="2532991" y="761634"/>
                  </a:cubicBezTo>
                  <a:cubicBezTo>
                    <a:pt x="2528884" y="758758"/>
                    <a:pt x="2525963" y="754550"/>
                    <a:pt x="2524640" y="749735"/>
                  </a:cubicBezTo>
                  <a:cubicBezTo>
                    <a:pt x="2524001" y="739904"/>
                    <a:pt x="2531439" y="731397"/>
                    <a:pt x="2541251" y="730739"/>
                  </a:cubicBezTo>
                  <a:cubicBezTo>
                    <a:pt x="2541661" y="730712"/>
                    <a:pt x="2542073" y="730703"/>
                    <a:pt x="2542483" y="730703"/>
                  </a:cubicBezTo>
                  <a:close/>
                  <a:moveTo>
                    <a:pt x="2260551" y="1005528"/>
                  </a:moveTo>
                  <a:cubicBezTo>
                    <a:pt x="2320789" y="1004496"/>
                    <a:pt x="2377787" y="978153"/>
                    <a:pt x="2417580" y="932955"/>
                  </a:cubicBezTo>
                  <a:cubicBezTo>
                    <a:pt x="2478731" y="873179"/>
                    <a:pt x="2560509" y="839118"/>
                    <a:pt x="2645983" y="837776"/>
                  </a:cubicBezTo>
                  <a:cubicBezTo>
                    <a:pt x="2706677" y="837776"/>
                    <a:pt x="2734013" y="862759"/>
                    <a:pt x="2709050" y="917487"/>
                  </a:cubicBezTo>
                  <a:cubicBezTo>
                    <a:pt x="2646028" y="1040041"/>
                    <a:pt x="2565940" y="1153006"/>
                    <a:pt x="2471110" y="1252987"/>
                  </a:cubicBezTo>
                  <a:cubicBezTo>
                    <a:pt x="2447654" y="1274579"/>
                    <a:pt x="2415983" y="1284990"/>
                    <a:pt x="2384267" y="1281540"/>
                  </a:cubicBezTo>
                  <a:cubicBezTo>
                    <a:pt x="2293956" y="1271704"/>
                    <a:pt x="2213638" y="1219619"/>
                    <a:pt x="2167775" y="1141154"/>
                  </a:cubicBezTo>
                  <a:cubicBezTo>
                    <a:pt x="2148061" y="1089612"/>
                    <a:pt x="2173844" y="1031826"/>
                    <a:pt x="2225366" y="1012091"/>
                  </a:cubicBezTo>
                  <a:cubicBezTo>
                    <a:pt x="2237733" y="1007354"/>
                    <a:pt x="2250922" y="1005126"/>
                    <a:pt x="2264156" y="1005528"/>
                  </a:cubicBezTo>
                  <a:close/>
                  <a:moveTo>
                    <a:pt x="2161842" y="1481414"/>
                  </a:moveTo>
                  <a:cubicBezTo>
                    <a:pt x="2222491" y="1470706"/>
                    <a:pt x="2248686" y="1529003"/>
                    <a:pt x="2303402" y="1575401"/>
                  </a:cubicBezTo>
                  <a:cubicBezTo>
                    <a:pt x="2235588" y="1587300"/>
                    <a:pt x="2184432" y="1620608"/>
                    <a:pt x="2141626" y="1564694"/>
                  </a:cubicBezTo>
                  <a:cubicBezTo>
                    <a:pt x="2130081" y="1535639"/>
                    <a:pt x="2141124" y="1502490"/>
                    <a:pt x="2167775" y="1486174"/>
                  </a:cubicBezTo>
                  <a:close/>
                  <a:moveTo>
                    <a:pt x="1733591" y="1462377"/>
                  </a:moveTo>
                  <a:cubicBezTo>
                    <a:pt x="1760803" y="1467502"/>
                    <a:pt x="1782598" y="1487908"/>
                    <a:pt x="1789503" y="1514727"/>
                  </a:cubicBezTo>
                  <a:cubicBezTo>
                    <a:pt x="1789503" y="1536141"/>
                    <a:pt x="1789503" y="1543280"/>
                    <a:pt x="1768091" y="1540902"/>
                  </a:cubicBezTo>
                  <a:cubicBezTo>
                    <a:pt x="1742170" y="1539432"/>
                    <a:pt x="1720348" y="1521002"/>
                    <a:pt x="1714561" y="1495690"/>
                  </a:cubicBezTo>
                  <a:cubicBezTo>
                    <a:pt x="1713817" y="1481418"/>
                    <a:pt x="1724181" y="1468981"/>
                    <a:pt x="1738351" y="1467137"/>
                  </a:cubicBezTo>
                  <a:close/>
                  <a:moveTo>
                    <a:pt x="1369584" y="1183983"/>
                  </a:moveTo>
                  <a:cubicBezTo>
                    <a:pt x="1372560" y="1275323"/>
                    <a:pt x="1333551" y="1362994"/>
                    <a:pt x="1263711" y="1421926"/>
                  </a:cubicBezTo>
                  <a:cubicBezTo>
                    <a:pt x="1253005" y="1421926"/>
                    <a:pt x="1236353" y="1430255"/>
                    <a:pt x="1235162" y="1421926"/>
                  </a:cubicBezTo>
                  <a:cubicBezTo>
                    <a:pt x="1235162" y="1361251"/>
                    <a:pt x="1175686" y="1385048"/>
                    <a:pt x="1140000" y="1366011"/>
                  </a:cubicBezTo>
                  <a:cubicBezTo>
                    <a:pt x="1199476" y="1269646"/>
                    <a:pt x="1308917" y="1260125"/>
                    <a:pt x="1374344" y="1188743"/>
                  </a:cubicBezTo>
                  <a:close/>
                </a:path>
              </a:pathLst>
            </a:custGeom>
            <a:solidFill>
              <a:srgbClr val="E99415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5249BF7-8084-6577-8862-0916D7D9AD1D}"/>
                </a:ext>
              </a:extLst>
            </p:cNvPr>
            <p:cNvSpPr/>
            <p:nvPr/>
          </p:nvSpPr>
          <p:spPr>
            <a:xfrm>
              <a:off x="1795621" y="838200"/>
              <a:ext cx="8486989" cy="2680411"/>
            </a:xfrm>
            <a:custGeom>
              <a:avLst/>
              <a:gdLst>
                <a:gd name="connsiteX0" fmla="*/ 6313562 w 8486989"/>
                <a:gd name="connsiteY0" fmla="*/ 2329607 h 2680411"/>
                <a:gd name="connsiteX1" fmla="*/ 6597867 w 8486989"/>
                <a:gd name="connsiteY1" fmla="*/ 2134493 h 2680411"/>
                <a:gd name="connsiteX2" fmla="*/ 6647838 w 8486989"/>
                <a:gd name="connsiteY2" fmla="*/ 1882274 h 2680411"/>
                <a:gd name="connsiteX3" fmla="*/ 6832249 w 8486989"/>
                <a:gd name="connsiteY3" fmla="*/ 1841822 h 2680411"/>
                <a:gd name="connsiteX4" fmla="*/ 7060605 w 8486989"/>
                <a:gd name="connsiteY4" fmla="*/ 1577705 h 2680411"/>
                <a:gd name="connsiteX5" fmla="*/ 7167665 w 8486989"/>
                <a:gd name="connsiteY5" fmla="*/ 1509892 h 2680411"/>
                <a:gd name="connsiteX6" fmla="*/ 7193860 w 8486989"/>
                <a:gd name="connsiteY6" fmla="*/ 1701436 h 2680411"/>
                <a:gd name="connsiteX7" fmla="*/ 7365173 w 8486989"/>
                <a:gd name="connsiteY7" fmla="*/ 1766871 h 2680411"/>
                <a:gd name="connsiteX8" fmla="*/ 7430157 w 8486989"/>
                <a:gd name="connsiteY8" fmla="*/ 1628256 h 2680411"/>
                <a:gd name="connsiteX9" fmla="*/ 7410351 w 8486989"/>
                <a:gd name="connsiteY9" fmla="*/ 1594363 h 2680411"/>
                <a:gd name="connsiteX10" fmla="*/ 7413819 w 8486989"/>
                <a:gd name="connsiteY10" fmla="*/ 1463174 h 2680411"/>
                <a:gd name="connsiteX11" fmla="*/ 7440105 w 8486989"/>
                <a:gd name="connsiteY11" fmla="*/ 1445648 h 2680411"/>
                <a:gd name="connsiteX12" fmla="*/ 7823119 w 8486989"/>
                <a:gd name="connsiteY12" fmla="*/ 1207705 h 2680411"/>
                <a:gd name="connsiteX13" fmla="*/ 7864236 w 8486989"/>
                <a:gd name="connsiteY13" fmla="*/ 1138181 h 2680411"/>
                <a:gd name="connsiteX14" fmla="*/ 7844567 w 8486989"/>
                <a:gd name="connsiteY14" fmla="*/ 1107771 h 2680411"/>
                <a:gd name="connsiteX15" fmla="*/ 7559029 w 8486989"/>
                <a:gd name="connsiteY15" fmla="*/ 1006645 h 2680411"/>
                <a:gd name="connsiteX16" fmla="*/ 7473419 w 8486989"/>
                <a:gd name="connsiteY16" fmla="*/ 923364 h 2680411"/>
                <a:gd name="connsiteX17" fmla="*/ 7467440 w 8486989"/>
                <a:gd name="connsiteY17" fmla="*/ 741336 h 2680411"/>
                <a:gd name="connsiteX18" fmla="*/ 7467440 w 8486989"/>
                <a:gd name="connsiteY18" fmla="*/ 579535 h 2680411"/>
                <a:gd name="connsiteX19" fmla="*/ 7415097 w 8486989"/>
                <a:gd name="connsiteY19" fmla="*/ 341590 h 2680411"/>
                <a:gd name="connsiteX20" fmla="*/ 7688724 w 8486989"/>
                <a:gd name="connsiteY20" fmla="*/ 241654 h 2680411"/>
                <a:gd name="connsiteX21" fmla="*/ 8064619 w 8486989"/>
                <a:gd name="connsiteY21" fmla="*/ 503393 h 2680411"/>
                <a:gd name="connsiteX22" fmla="*/ 8144297 w 8486989"/>
                <a:gd name="connsiteY22" fmla="*/ 963811 h 2680411"/>
                <a:gd name="connsiteX23" fmla="*/ 8251402 w 8486989"/>
                <a:gd name="connsiteY23" fmla="*/ 1331437 h 2680411"/>
                <a:gd name="connsiteX24" fmla="*/ 8370327 w 8486989"/>
                <a:gd name="connsiteY24" fmla="*/ 2173758 h 2680411"/>
                <a:gd name="connsiteX25" fmla="*/ 8407200 w 8486989"/>
                <a:gd name="connsiteY25" fmla="*/ 2411700 h 2680411"/>
                <a:gd name="connsiteX26" fmla="*/ 8379864 w 8486989"/>
                <a:gd name="connsiteY26" fmla="*/ 2467615 h 2680411"/>
                <a:gd name="connsiteX27" fmla="*/ 8084835 w 8486989"/>
                <a:gd name="connsiteY27" fmla="*/ 2460477 h 2680411"/>
                <a:gd name="connsiteX28" fmla="*/ 7824305 w 8486989"/>
                <a:gd name="connsiteY28" fmla="*/ 2354590 h 2680411"/>
                <a:gd name="connsiteX29" fmla="*/ 7743440 w 8486989"/>
                <a:gd name="connsiteY29" fmla="*/ 2291538 h 2680411"/>
                <a:gd name="connsiteX30" fmla="*/ 7575686 w 8486989"/>
                <a:gd name="connsiteY30" fmla="*/ 2210635 h 2680411"/>
                <a:gd name="connsiteX31" fmla="*/ 7431754 w 8486989"/>
                <a:gd name="connsiteY31" fmla="*/ 2160668 h 2680411"/>
                <a:gd name="connsiteX32" fmla="*/ 7465067 w 8486989"/>
                <a:gd name="connsiteY32" fmla="*/ 2029798 h 2680411"/>
                <a:gd name="connsiteX33" fmla="*/ 7449597 w 8486989"/>
                <a:gd name="connsiteY33" fmla="*/ 1940570 h 2680411"/>
                <a:gd name="connsiteX34" fmla="*/ 7140329 w 8486989"/>
                <a:gd name="connsiteY34" fmla="*/ 1853721 h 2680411"/>
                <a:gd name="connsiteX35" fmla="*/ 7089173 w 8486989"/>
                <a:gd name="connsiteY35" fmla="*/ 1958416 h 2680411"/>
                <a:gd name="connsiteX36" fmla="*/ 7192673 w 8486989"/>
                <a:gd name="connsiteY36" fmla="*/ 2228481 h 2680411"/>
                <a:gd name="connsiteX37" fmla="*/ 7549538 w 8486989"/>
                <a:gd name="connsiteY37" fmla="*/ 2454530 h 2680411"/>
                <a:gd name="connsiteX38" fmla="*/ 7742254 w 8486989"/>
                <a:gd name="connsiteY38" fmla="*/ 2465237 h 2680411"/>
                <a:gd name="connsiteX39" fmla="*/ 7980148 w 8486989"/>
                <a:gd name="connsiteY39" fmla="*/ 2584208 h 2680411"/>
                <a:gd name="connsiteX40" fmla="*/ 8218089 w 8486989"/>
                <a:gd name="connsiteY40" fmla="*/ 2669867 h 2680411"/>
                <a:gd name="connsiteX41" fmla="*/ 8455983 w 8486989"/>
                <a:gd name="connsiteY41" fmla="*/ 2496168 h 2680411"/>
                <a:gd name="connsiteX42" fmla="*/ 8408386 w 8486989"/>
                <a:gd name="connsiteY42" fmla="*/ 1497998 h 2680411"/>
                <a:gd name="connsiteX43" fmla="*/ 8181216 w 8486989"/>
                <a:gd name="connsiteY43" fmla="*/ 479596 h 2680411"/>
                <a:gd name="connsiteX44" fmla="*/ 8034865 w 8486989"/>
                <a:gd name="connsiteY44" fmla="*/ 261879 h 2680411"/>
                <a:gd name="connsiteX45" fmla="*/ 7921872 w 8486989"/>
                <a:gd name="connsiteY45" fmla="*/ 142907 h 2680411"/>
                <a:gd name="connsiteX46" fmla="*/ 7733903 w 8486989"/>
                <a:gd name="connsiteY46" fmla="*/ 2520 h 2680411"/>
                <a:gd name="connsiteX47" fmla="*/ 7454389 w 8486989"/>
                <a:gd name="connsiteY47" fmla="*/ 86991 h 2680411"/>
                <a:gd name="connsiteX48" fmla="*/ 6915487 w 8486989"/>
                <a:gd name="connsiteY48" fmla="*/ 387989 h 2680411"/>
                <a:gd name="connsiteX49" fmla="*/ 7321135 w 8486989"/>
                <a:gd name="connsiteY49" fmla="*/ 378471 h 2680411"/>
                <a:gd name="connsiteX50" fmla="*/ 7164105 w 8486989"/>
                <a:gd name="connsiteY50" fmla="*/ 556929 h 2680411"/>
                <a:gd name="connsiteX51" fmla="*/ 7038016 w 8486989"/>
                <a:gd name="connsiteY51" fmla="*/ 746096 h 2680411"/>
                <a:gd name="connsiteX52" fmla="*/ 7028524 w 8486989"/>
                <a:gd name="connsiteY52" fmla="*/ 830563 h 2680411"/>
                <a:gd name="connsiteX53" fmla="*/ 7065397 w 8486989"/>
                <a:gd name="connsiteY53" fmla="*/ 930502 h 2680411"/>
                <a:gd name="connsiteX54" fmla="*/ 7184321 w 8486989"/>
                <a:gd name="connsiteY54" fmla="*/ 920982 h 2680411"/>
                <a:gd name="connsiteX55" fmla="*/ 7278330 w 8486989"/>
                <a:gd name="connsiteY55" fmla="*/ 934071 h 2680411"/>
                <a:gd name="connsiteX56" fmla="*/ 7262859 w 8486989"/>
                <a:gd name="connsiteY56" fmla="*/ 1026868 h 2680411"/>
                <a:gd name="connsiteX57" fmla="*/ 7200978 w 8486989"/>
                <a:gd name="connsiteY57" fmla="*/ 1085165 h 2680411"/>
                <a:gd name="connsiteX58" fmla="*/ 6883360 w 8486989"/>
                <a:gd name="connsiteY58" fmla="*/ 1267189 h 2680411"/>
                <a:gd name="connsiteX59" fmla="*/ 6608592 w 8486989"/>
                <a:gd name="connsiteY59" fmla="*/ 1505136 h 2680411"/>
                <a:gd name="connsiteX60" fmla="*/ 6525308 w 8486989"/>
                <a:gd name="connsiteY60" fmla="*/ 1257673 h 2680411"/>
                <a:gd name="connsiteX61" fmla="*/ 6488435 w 8486989"/>
                <a:gd name="connsiteY61" fmla="*/ 1047091 h 2680411"/>
                <a:gd name="connsiteX62" fmla="*/ 6394473 w 8486989"/>
                <a:gd name="connsiteY62" fmla="*/ 1047091 h 2680411"/>
                <a:gd name="connsiteX63" fmla="*/ 6230324 w 8486989"/>
                <a:gd name="connsiteY63" fmla="*/ 1456355 h 2680411"/>
                <a:gd name="connsiteX64" fmla="*/ 6230324 w 8486989"/>
                <a:gd name="connsiteY64" fmla="*/ 1473010 h 2680411"/>
                <a:gd name="connsiteX65" fmla="*/ 6169630 w 8486989"/>
                <a:gd name="connsiteY65" fmla="*/ 1797807 h 2680411"/>
                <a:gd name="connsiteX66" fmla="*/ 6110167 w 8486989"/>
                <a:gd name="connsiteY66" fmla="*/ 2080956 h 2680411"/>
                <a:gd name="connsiteX67" fmla="*/ 6313562 w 8486989"/>
                <a:gd name="connsiteY67" fmla="*/ 2329607 h 2680411"/>
                <a:gd name="connsiteX68" fmla="*/ 7218822 w 8486989"/>
                <a:gd name="connsiteY68" fmla="*/ 1418287 h 2680411"/>
                <a:gd name="connsiteX69" fmla="*/ 7515038 w 8486989"/>
                <a:gd name="connsiteY69" fmla="*/ 1230311 h 2680411"/>
                <a:gd name="connsiteX70" fmla="*/ 7574500 w 8486989"/>
                <a:gd name="connsiteY70" fmla="*/ 1248157 h 2680411"/>
                <a:gd name="connsiteX71" fmla="*/ 7551911 w 8486989"/>
                <a:gd name="connsiteY71" fmla="*/ 1300502 h 2680411"/>
                <a:gd name="connsiteX72" fmla="*/ 7241456 w 8486989"/>
                <a:gd name="connsiteY72" fmla="*/ 1442079 h 2680411"/>
                <a:gd name="connsiteX73" fmla="*/ 7195046 w 8486989"/>
                <a:gd name="connsiteY73" fmla="*/ 1457547 h 2680411"/>
                <a:gd name="connsiteX74" fmla="*/ 7218822 w 8486989"/>
                <a:gd name="connsiteY74" fmla="*/ 1418287 h 2680411"/>
                <a:gd name="connsiteX75" fmla="*/ 6910740 w 8486989"/>
                <a:gd name="connsiteY75" fmla="*/ 1519412 h 2680411"/>
                <a:gd name="connsiteX76" fmla="*/ 6769181 w 8486989"/>
                <a:gd name="connsiteY76" fmla="*/ 1677644 h 2680411"/>
                <a:gd name="connsiteX77" fmla="*/ 6911927 w 8486989"/>
                <a:gd name="connsiteY77" fmla="*/ 1518221 h 2680411"/>
                <a:gd name="connsiteX78" fmla="*/ 33843 w 8486989"/>
                <a:gd name="connsiteY78" fmla="*/ 2383148 h 2680411"/>
                <a:gd name="connsiteX79" fmla="*/ 202762 w 8486989"/>
                <a:gd name="connsiteY79" fmla="*/ 2527103 h 2680411"/>
                <a:gd name="connsiteX80" fmla="*/ 753530 w 8486989"/>
                <a:gd name="connsiteY80" fmla="*/ 2448578 h 2680411"/>
                <a:gd name="connsiteX81" fmla="*/ 1096130 w 8486989"/>
                <a:gd name="connsiteY81" fmla="*/ 1574136 h 2680411"/>
                <a:gd name="connsiteX82" fmla="*/ 1169880 w 8486989"/>
                <a:gd name="connsiteY82" fmla="*/ 1486099 h 2680411"/>
                <a:gd name="connsiteX83" fmla="*/ 1797971 w 8486989"/>
                <a:gd name="connsiteY83" fmla="*/ 1299311 h 2680411"/>
                <a:gd name="connsiteX84" fmla="*/ 1866620 w 8486989"/>
                <a:gd name="connsiteY84" fmla="*/ 1193433 h 2680411"/>
                <a:gd name="connsiteX85" fmla="*/ 1865780 w 8486989"/>
                <a:gd name="connsiteY85" fmla="*/ 1189860 h 2680411"/>
                <a:gd name="connsiteX86" fmla="*/ 1810818 w 8486989"/>
                <a:gd name="connsiteY86" fmla="*/ 1074407 h 2680411"/>
                <a:gd name="connsiteX87" fmla="*/ 1797971 w 8486989"/>
                <a:gd name="connsiteY87" fmla="*/ 1070888 h 2680411"/>
                <a:gd name="connsiteX88" fmla="*/ 1481548 w 8486989"/>
                <a:gd name="connsiteY88" fmla="*/ 1101819 h 2680411"/>
                <a:gd name="connsiteX89" fmla="*/ 1200812 w 8486989"/>
                <a:gd name="connsiteY89" fmla="*/ 1201754 h 2680411"/>
                <a:gd name="connsiteX90" fmla="*/ 1112430 w 8486989"/>
                <a:gd name="connsiteY90" fmla="*/ 1174365 h 2680411"/>
                <a:gd name="connsiteX91" fmla="*/ 1105645 w 8486989"/>
                <a:gd name="connsiteY91" fmla="*/ 1133941 h 2680411"/>
                <a:gd name="connsiteX92" fmla="*/ 1105645 w 8486989"/>
                <a:gd name="connsiteY92" fmla="*/ 937641 h 2680411"/>
                <a:gd name="connsiteX93" fmla="*/ 1191292 w 8486989"/>
                <a:gd name="connsiteY93" fmla="*/ 851978 h 2680411"/>
                <a:gd name="connsiteX94" fmla="*/ 1629054 w 8486989"/>
                <a:gd name="connsiteY94" fmla="*/ 798441 h 2680411"/>
                <a:gd name="connsiteX95" fmla="*/ 1817006 w 8486989"/>
                <a:gd name="connsiteY95" fmla="*/ 605705 h 2680411"/>
                <a:gd name="connsiteX96" fmla="*/ 1802731 w 8486989"/>
                <a:gd name="connsiteY96" fmla="*/ 495063 h 2680411"/>
                <a:gd name="connsiteX97" fmla="*/ 1719461 w 8486989"/>
                <a:gd name="connsiteY97" fmla="*/ 307088 h 2680411"/>
                <a:gd name="connsiteX98" fmla="*/ 1354263 w 8486989"/>
                <a:gd name="connsiteY98" fmla="*/ 222618 h 2680411"/>
                <a:gd name="connsiteX99" fmla="*/ 1116351 w 8486989"/>
                <a:gd name="connsiteY99" fmla="*/ 248792 h 2680411"/>
                <a:gd name="connsiteX100" fmla="*/ 640525 w 8486989"/>
                <a:gd name="connsiteY100" fmla="*/ 214290 h 2680411"/>
                <a:gd name="connsiteX101" fmla="*/ 582235 w 8486989"/>
                <a:gd name="connsiteY101" fmla="*/ 274966 h 2680411"/>
                <a:gd name="connsiteX102" fmla="*/ 820148 w 8486989"/>
                <a:gd name="connsiteY102" fmla="*/ 631880 h 2680411"/>
                <a:gd name="connsiteX103" fmla="*/ 939105 w 8486989"/>
                <a:gd name="connsiteY103" fmla="*/ 949534 h 2680411"/>
                <a:gd name="connsiteX104" fmla="*/ 829663 w 8486989"/>
                <a:gd name="connsiteY104" fmla="*/ 1243396 h 2680411"/>
                <a:gd name="connsiteX105" fmla="*/ 551304 w 8486989"/>
                <a:gd name="connsiteY105" fmla="*/ 1389729 h 2680411"/>
                <a:gd name="connsiteX106" fmla="*/ 284843 w 8486989"/>
                <a:gd name="connsiteY106" fmla="*/ 1338575 h 2680411"/>
                <a:gd name="connsiteX107" fmla="*/ 218227 w 8486989"/>
                <a:gd name="connsiteY107" fmla="*/ 1402819 h 2680411"/>
                <a:gd name="connsiteX108" fmla="*/ 337184 w 8486989"/>
                <a:gd name="connsiteY108" fmla="*/ 1521790 h 2680411"/>
                <a:gd name="connsiteX109" fmla="*/ 709520 w 8486989"/>
                <a:gd name="connsiteY109" fmla="*/ 1530120 h 2680411"/>
                <a:gd name="connsiteX110" fmla="*/ 799927 w 8486989"/>
                <a:gd name="connsiteY110" fmla="*/ 1606262 h 2680411"/>
                <a:gd name="connsiteX111" fmla="*/ 789221 w 8486989"/>
                <a:gd name="connsiteY111" fmla="*/ 1682400 h 2680411"/>
                <a:gd name="connsiteX112" fmla="*/ 615544 w 8486989"/>
                <a:gd name="connsiteY112" fmla="*/ 2158290 h 2680411"/>
                <a:gd name="connsiteX113" fmla="*/ 496588 w 8486989"/>
                <a:gd name="connsiteY113" fmla="*/ 2322468 h 2680411"/>
                <a:gd name="connsiteX114" fmla="*/ 178368 w 8486989"/>
                <a:gd name="connsiteY114" fmla="*/ 2352569 h 2680411"/>
                <a:gd name="connsiteX115" fmla="*/ 162317 w 8486989"/>
                <a:gd name="connsiteY115" fmla="*/ 2337936 h 2680411"/>
                <a:gd name="connsiteX116" fmla="*/ 98080 w 8486989"/>
                <a:gd name="connsiteY116" fmla="*/ 2295107 h 2680411"/>
                <a:gd name="connsiteX117" fmla="*/ 6483 w 8486989"/>
                <a:gd name="connsiteY117" fmla="*/ 2292729 h 2680411"/>
                <a:gd name="connsiteX118" fmla="*/ 33843 w 8486989"/>
                <a:gd name="connsiteY118" fmla="*/ 2383148 h 268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486989" h="2680411">
                  <a:moveTo>
                    <a:pt x="6313562" y="2329607"/>
                  </a:moveTo>
                  <a:cubicBezTo>
                    <a:pt x="6439378" y="2328991"/>
                    <a:pt x="6552050" y="2251662"/>
                    <a:pt x="6597867" y="2134493"/>
                  </a:cubicBezTo>
                  <a:cubicBezTo>
                    <a:pt x="6624062" y="2053595"/>
                    <a:pt x="6621689" y="1966745"/>
                    <a:pt x="6647838" y="1882274"/>
                  </a:cubicBezTo>
                  <a:cubicBezTo>
                    <a:pt x="6710038" y="1921479"/>
                    <a:pt x="6792181" y="1903460"/>
                    <a:pt x="6832249" y="1841822"/>
                  </a:cubicBezTo>
                  <a:cubicBezTo>
                    <a:pt x="6905994" y="1751404"/>
                    <a:pt x="6996397" y="1675261"/>
                    <a:pt x="7060605" y="1577705"/>
                  </a:cubicBezTo>
                  <a:cubicBezTo>
                    <a:pt x="7082236" y="1538175"/>
                    <a:pt x="7122714" y="1512553"/>
                    <a:pt x="7167665" y="1509892"/>
                  </a:cubicBezTo>
                  <a:cubicBezTo>
                    <a:pt x="7159451" y="1574930"/>
                    <a:pt x="7168486" y="1640990"/>
                    <a:pt x="7193860" y="1701436"/>
                  </a:cubicBezTo>
                  <a:cubicBezTo>
                    <a:pt x="7225301" y="1764402"/>
                    <a:pt x="7299732" y="1792823"/>
                    <a:pt x="7365173" y="1766871"/>
                  </a:cubicBezTo>
                  <a:cubicBezTo>
                    <a:pt x="7421395" y="1746552"/>
                    <a:pt x="7450510" y="1684495"/>
                    <a:pt x="7430157" y="1628256"/>
                  </a:cubicBezTo>
                  <a:cubicBezTo>
                    <a:pt x="7425684" y="1615846"/>
                    <a:pt x="7418976" y="1604359"/>
                    <a:pt x="7410351" y="1594363"/>
                  </a:cubicBezTo>
                  <a:cubicBezTo>
                    <a:pt x="7375075" y="1557180"/>
                    <a:pt x="7376627" y="1498445"/>
                    <a:pt x="7413819" y="1463174"/>
                  </a:cubicBezTo>
                  <a:cubicBezTo>
                    <a:pt x="7421486" y="1455872"/>
                    <a:pt x="7430385" y="1449943"/>
                    <a:pt x="7440105" y="1445648"/>
                  </a:cubicBezTo>
                  <a:cubicBezTo>
                    <a:pt x="7559805" y="1354184"/>
                    <a:pt x="7688085" y="1274500"/>
                    <a:pt x="7823119" y="1207705"/>
                  </a:cubicBezTo>
                  <a:cubicBezTo>
                    <a:pt x="7853694" y="1199855"/>
                    <a:pt x="7872085" y="1168728"/>
                    <a:pt x="7864236" y="1138181"/>
                  </a:cubicBezTo>
                  <a:cubicBezTo>
                    <a:pt x="7861133" y="1126177"/>
                    <a:pt x="7854242" y="1115502"/>
                    <a:pt x="7844567" y="1107771"/>
                  </a:cubicBezTo>
                  <a:cubicBezTo>
                    <a:pt x="7772236" y="1028484"/>
                    <a:pt x="7665131" y="990543"/>
                    <a:pt x="7559029" y="1006645"/>
                  </a:cubicBezTo>
                  <a:cubicBezTo>
                    <a:pt x="7461508" y="1035197"/>
                    <a:pt x="7453202" y="1026868"/>
                    <a:pt x="7473419" y="923364"/>
                  </a:cubicBezTo>
                  <a:cubicBezTo>
                    <a:pt x="7497332" y="864588"/>
                    <a:pt x="7495186" y="798418"/>
                    <a:pt x="7467440" y="741336"/>
                  </a:cubicBezTo>
                  <a:cubicBezTo>
                    <a:pt x="7429700" y="694015"/>
                    <a:pt x="7429700" y="626855"/>
                    <a:pt x="7467440" y="579535"/>
                  </a:cubicBezTo>
                  <a:cubicBezTo>
                    <a:pt x="7534067" y="453424"/>
                    <a:pt x="7531694" y="446285"/>
                    <a:pt x="7415097" y="341590"/>
                  </a:cubicBezTo>
                  <a:cubicBezTo>
                    <a:pt x="7513851" y="305898"/>
                    <a:pt x="7600694" y="270207"/>
                    <a:pt x="7688724" y="241654"/>
                  </a:cubicBezTo>
                  <a:cubicBezTo>
                    <a:pt x="7915940" y="169081"/>
                    <a:pt x="8061059" y="267827"/>
                    <a:pt x="8064619" y="503393"/>
                  </a:cubicBezTo>
                  <a:cubicBezTo>
                    <a:pt x="8066627" y="660118"/>
                    <a:pt x="8093551" y="815529"/>
                    <a:pt x="8144297" y="963811"/>
                  </a:cubicBezTo>
                  <a:cubicBezTo>
                    <a:pt x="8185962" y="1082782"/>
                    <a:pt x="8221648" y="1207705"/>
                    <a:pt x="8251402" y="1331437"/>
                  </a:cubicBezTo>
                  <a:cubicBezTo>
                    <a:pt x="8319809" y="1607389"/>
                    <a:pt x="8359648" y="1889645"/>
                    <a:pt x="8370327" y="2173758"/>
                  </a:cubicBezTo>
                  <a:cubicBezTo>
                    <a:pt x="8370327" y="2254656"/>
                    <a:pt x="8434581" y="2324851"/>
                    <a:pt x="8407200" y="2411700"/>
                  </a:cubicBezTo>
                  <a:cubicBezTo>
                    <a:pt x="8400080" y="2433115"/>
                    <a:pt x="8401267" y="2468806"/>
                    <a:pt x="8379864" y="2467615"/>
                  </a:cubicBezTo>
                  <a:cubicBezTo>
                    <a:pt x="8282297" y="2467615"/>
                    <a:pt x="8184775" y="2515204"/>
                    <a:pt x="8084835" y="2460477"/>
                  </a:cubicBezTo>
                  <a:cubicBezTo>
                    <a:pt x="8000273" y="2419783"/>
                    <a:pt x="7913293" y="2384421"/>
                    <a:pt x="7824305" y="2354590"/>
                  </a:cubicBezTo>
                  <a:cubicBezTo>
                    <a:pt x="7790718" y="2343833"/>
                    <a:pt x="7762060" y="2321483"/>
                    <a:pt x="7743440" y="2291538"/>
                  </a:cubicBezTo>
                  <a:cubicBezTo>
                    <a:pt x="7710446" y="2231593"/>
                    <a:pt x="7643135" y="2199125"/>
                    <a:pt x="7575686" y="2210635"/>
                  </a:cubicBezTo>
                  <a:cubicBezTo>
                    <a:pt x="7521974" y="2227303"/>
                    <a:pt x="7463607" y="2207052"/>
                    <a:pt x="7431754" y="2160668"/>
                  </a:cubicBezTo>
                  <a:cubicBezTo>
                    <a:pt x="7410488" y="2114658"/>
                    <a:pt x="7424407" y="2060039"/>
                    <a:pt x="7465067" y="2029798"/>
                  </a:cubicBezTo>
                  <a:cubicBezTo>
                    <a:pt x="7496008" y="1990538"/>
                    <a:pt x="7484097" y="1971501"/>
                    <a:pt x="7449597" y="1940570"/>
                  </a:cubicBezTo>
                  <a:cubicBezTo>
                    <a:pt x="7365218" y="1865870"/>
                    <a:pt x="7251268" y="1833881"/>
                    <a:pt x="7140329" y="1853721"/>
                  </a:cubicBezTo>
                  <a:cubicBezTo>
                    <a:pt x="7089173" y="1853721"/>
                    <a:pt x="7052300" y="1926294"/>
                    <a:pt x="7089173" y="1958416"/>
                  </a:cubicBezTo>
                  <a:cubicBezTo>
                    <a:pt x="7156986" y="2031856"/>
                    <a:pt x="7194042" y="2128528"/>
                    <a:pt x="7192673" y="2228481"/>
                  </a:cubicBezTo>
                  <a:cubicBezTo>
                    <a:pt x="7211702" y="2355782"/>
                    <a:pt x="7430568" y="2505688"/>
                    <a:pt x="7549538" y="2454530"/>
                  </a:cubicBezTo>
                  <a:cubicBezTo>
                    <a:pt x="7611555" y="2425881"/>
                    <a:pt x="7683750" y="2429893"/>
                    <a:pt x="7742254" y="2465237"/>
                  </a:cubicBezTo>
                  <a:cubicBezTo>
                    <a:pt x="7821933" y="2502119"/>
                    <a:pt x="7899283" y="2546135"/>
                    <a:pt x="7980148" y="2584208"/>
                  </a:cubicBezTo>
                  <a:cubicBezTo>
                    <a:pt x="8053666" y="2626882"/>
                    <a:pt x="8134257" y="2655905"/>
                    <a:pt x="8218089" y="2669867"/>
                  </a:cubicBezTo>
                  <a:cubicBezTo>
                    <a:pt x="8400080" y="2697233"/>
                    <a:pt x="8440513" y="2681765"/>
                    <a:pt x="8455983" y="2496168"/>
                  </a:cubicBezTo>
                  <a:cubicBezTo>
                    <a:pt x="8509696" y="2163753"/>
                    <a:pt x="8493495" y="1823790"/>
                    <a:pt x="8408386" y="1497998"/>
                  </a:cubicBezTo>
                  <a:cubicBezTo>
                    <a:pt x="8304932" y="1163685"/>
                    <a:pt x="8182402" y="836515"/>
                    <a:pt x="8181216" y="479596"/>
                  </a:cubicBezTo>
                  <a:cubicBezTo>
                    <a:pt x="8177246" y="385283"/>
                    <a:pt x="8120704" y="301165"/>
                    <a:pt x="8034865" y="261879"/>
                  </a:cubicBezTo>
                  <a:cubicBezTo>
                    <a:pt x="7983069" y="238587"/>
                    <a:pt x="7942454" y="195858"/>
                    <a:pt x="7921872" y="142907"/>
                  </a:cubicBezTo>
                  <a:cubicBezTo>
                    <a:pt x="7896819" y="59932"/>
                    <a:pt x="7820563" y="2995"/>
                    <a:pt x="7733903" y="2520"/>
                  </a:cubicBezTo>
                  <a:cubicBezTo>
                    <a:pt x="7624470" y="-14136"/>
                    <a:pt x="7545978" y="56058"/>
                    <a:pt x="7454389" y="86991"/>
                  </a:cubicBezTo>
                  <a:cubicBezTo>
                    <a:pt x="7260486" y="153615"/>
                    <a:pt x="7104643" y="288053"/>
                    <a:pt x="6915487" y="387989"/>
                  </a:cubicBezTo>
                  <a:cubicBezTo>
                    <a:pt x="7059419" y="447475"/>
                    <a:pt x="7184321" y="376092"/>
                    <a:pt x="7321135" y="378471"/>
                  </a:cubicBezTo>
                  <a:cubicBezTo>
                    <a:pt x="7293982" y="456105"/>
                    <a:pt x="7237669" y="520111"/>
                    <a:pt x="7164105" y="556929"/>
                  </a:cubicBezTo>
                  <a:cubicBezTo>
                    <a:pt x="7082465" y="581981"/>
                    <a:pt x="7029756" y="661077"/>
                    <a:pt x="7038016" y="746096"/>
                  </a:cubicBezTo>
                  <a:cubicBezTo>
                    <a:pt x="7039933" y="774594"/>
                    <a:pt x="7036738" y="803206"/>
                    <a:pt x="7028524" y="830563"/>
                  </a:cubicBezTo>
                  <a:cubicBezTo>
                    <a:pt x="7012871" y="868399"/>
                    <a:pt x="7028935" y="911895"/>
                    <a:pt x="7065397" y="930502"/>
                  </a:cubicBezTo>
                  <a:cubicBezTo>
                    <a:pt x="7112948" y="974518"/>
                    <a:pt x="7148635" y="938827"/>
                    <a:pt x="7184321" y="920982"/>
                  </a:cubicBezTo>
                  <a:cubicBezTo>
                    <a:pt x="7214669" y="901940"/>
                    <a:pt x="7254326" y="907458"/>
                    <a:pt x="7278330" y="934071"/>
                  </a:cubicBezTo>
                  <a:cubicBezTo>
                    <a:pt x="7298956" y="964130"/>
                    <a:pt x="7292111" y="1005120"/>
                    <a:pt x="7262859" y="1026868"/>
                  </a:cubicBezTo>
                  <a:cubicBezTo>
                    <a:pt x="7244012" y="1048105"/>
                    <a:pt x="7223294" y="1067616"/>
                    <a:pt x="7200978" y="1085165"/>
                  </a:cubicBezTo>
                  <a:cubicBezTo>
                    <a:pt x="7100627" y="1154958"/>
                    <a:pt x="6994343" y="1215861"/>
                    <a:pt x="6883360" y="1267189"/>
                  </a:cubicBezTo>
                  <a:cubicBezTo>
                    <a:pt x="6768451" y="1314678"/>
                    <a:pt x="6672024" y="1398168"/>
                    <a:pt x="6608592" y="1505136"/>
                  </a:cubicBezTo>
                  <a:cubicBezTo>
                    <a:pt x="6537675" y="1444092"/>
                    <a:pt x="6505731" y="1349182"/>
                    <a:pt x="6525308" y="1257673"/>
                  </a:cubicBezTo>
                  <a:cubicBezTo>
                    <a:pt x="6549084" y="1185734"/>
                    <a:pt x="6535256" y="1106671"/>
                    <a:pt x="6488435" y="1047091"/>
                  </a:cubicBezTo>
                  <a:cubicBezTo>
                    <a:pt x="6456308" y="987608"/>
                    <a:pt x="6417062" y="986417"/>
                    <a:pt x="6394473" y="1047091"/>
                  </a:cubicBezTo>
                  <a:cubicBezTo>
                    <a:pt x="6350527" y="1187596"/>
                    <a:pt x="6295628" y="1324436"/>
                    <a:pt x="6230324" y="1456355"/>
                  </a:cubicBezTo>
                  <a:cubicBezTo>
                    <a:pt x="6228727" y="1461796"/>
                    <a:pt x="6228727" y="1467574"/>
                    <a:pt x="6230324" y="1473010"/>
                  </a:cubicBezTo>
                  <a:cubicBezTo>
                    <a:pt x="6229594" y="1584026"/>
                    <a:pt x="6209058" y="1694020"/>
                    <a:pt x="6169630" y="1797807"/>
                  </a:cubicBezTo>
                  <a:cubicBezTo>
                    <a:pt x="6136271" y="1888832"/>
                    <a:pt x="6116237" y="1984203"/>
                    <a:pt x="6110167" y="2080956"/>
                  </a:cubicBezTo>
                  <a:cubicBezTo>
                    <a:pt x="6112723" y="2200763"/>
                    <a:pt x="6196646" y="2303372"/>
                    <a:pt x="6313562" y="2329607"/>
                  </a:cubicBezTo>
                  <a:close/>
                  <a:moveTo>
                    <a:pt x="7218822" y="1418287"/>
                  </a:moveTo>
                  <a:cubicBezTo>
                    <a:pt x="7277827" y="1308069"/>
                    <a:pt x="7390180" y="1236760"/>
                    <a:pt x="7515038" y="1230311"/>
                  </a:cubicBezTo>
                  <a:cubicBezTo>
                    <a:pt x="7536577" y="1221238"/>
                    <a:pt x="7561540" y="1228723"/>
                    <a:pt x="7574500" y="1248157"/>
                  </a:cubicBezTo>
                  <a:cubicBezTo>
                    <a:pt x="7577968" y="1268535"/>
                    <a:pt x="7569115" y="1289046"/>
                    <a:pt x="7551911" y="1300502"/>
                  </a:cubicBezTo>
                  <a:cubicBezTo>
                    <a:pt x="7482272" y="1401158"/>
                    <a:pt x="7363073" y="1455516"/>
                    <a:pt x="7241456" y="1442079"/>
                  </a:cubicBezTo>
                  <a:cubicBezTo>
                    <a:pt x="7228359" y="1453978"/>
                    <a:pt x="7212889" y="1474201"/>
                    <a:pt x="7195046" y="1457547"/>
                  </a:cubicBezTo>
                  <a:cubicBezTo>
                    <a:pt x="7192855" y="1440514"/>
                    <a:pt x="7202712" y="1424238"/>
                    <a:pt x="7218822" y="1418287"/>
                  </a:cubicBezTo>
                  <a:close/>
                  <a:moveTo>
                    <a:pt x="6910740" y="1519412"/>
                  </a:moveTo>
                  <a:cubicBezTo>
                    <a:pt x="6884546" y="1587718"/>
                    <a:pt x="6834165" y="1644025"/>
                    <a:pt x="6769181" y="1677644"/>
                  </a:cubicBezTo>
                  <a:cubicBezTo>
                    <a:pt x="6782963" y="1601871"/>
                    <a:pt x="6838135" y="1540261"/>
                    <a:pt x="6911927" y="1518221"/>
                  </a:cubicBezTo>
                  <a:close/>
                  <a:moveTo>
                    <a:pt x="33843" y="2383148"/>
                  </a:moveTo>
                  <a:cubicBezTo>
                    <a:pt x="87374" y="2434302"/>
                    <a:pt x="145663" y="2479513"/>
                    <a:pt x="202762" y="2527103"/>
                  </a:cubicBezTo>
                  <a:cubicBezTo>
                    <a:pt x="421641" y="2709127"/>
                    <a:pt x="590563" y="2686525"/>
                    <a:pt x="753530" y="2448578"/>
                  </a:cubicBezTo>
                  <a:cubicBezTo>
                    <a:pt x="926354" y="2183616"/>
                    <a:pt x="1042960" y="1885993"/>
                    <a:pt x="1096130" y="1574136"/>
                  </a:cubicBezTo>
                  <a:cubicBezTo>
                    <a:pt x="1100684" y="1532589"/>
                    <a:pt x="1129776" y="1497861"/>
                    <a:pt x="1169880" y="1486099"/>
                  </a:cubicBezTo>
                  <a:cubicBezTo>
                    <a:pt x="1374758" y="1409629"/>
                    <a:pt x="1584605" y="1347219"/>
                    <a:pt x="1797971" y="1299311"/>
                  </a:cubicBezTo>
                  <a:cubicBezTo>
                    <a:pt x="1846162" y="1289032"/>
                    <a:pt x="1876897" y="1241630"/>
                    <a:pt x="1866620" y="1193433"/>
                  </a:cubicBezTo>
                  <a:cubicBezTo>
                    <a:pt x="1866364" y="1192238"/>
                    <a:pt x="1866082" y="1191046"/>
                    <a:pt x="1865780" y="1189860"/>
                  </a:cubicBezTo>
                  <a:cubicBezTo>
                    <a:pt x="1882478" y="1142800"/>
                    <a:pt x="1857872" y="1091107"/>
                    <a:pt x="1810818" y="1074407"/>
                  </a:cubicBezTo>
                  <a:cubicBezTo>
                    <a:pt x="1806628" y="1072919"/>
                    <a:pt x="1802334" y="1071742"/>
                    <a:pt x="1797971" y="1070888"/>
                  </a:cubicBezTo>
                  <a:cubicBezTo>
                    <a:pt x="1691907" y="1047068"/>
                    <a:pt x="1580996" y="1057908"/>
                    <a:pt x="1481548" y="1101819"/>
                  </a:cubicBezTo>
                  <a:cubicBezTo>
                    <a:pt x="1390890" y="1142832"/>
                    <a:pt x="1296987" y="1176259"/>
                    <a:pt x="1200812" y="1201754"/>
                  </a:cubicBezTo>
                  <a:cubicBezTo>
                    <a:pt x="1168840" y="1218600"/>
                    <a:pt x="1129274" y="1206336"/>
                    <a:pt x="1112430" y="1174365"/>
                  </a:cubicBezTo>
                  <a:cubicBezTo>
                    <a:pt x="1105900" y="1161964"/>
                    <a:pt x="1103518" y="1147793"/>
                    <a:pt x="1105645" y="1133941"/>
                  </a:cubicBezTo>
                  <a:cubicBezTo>
                    <a:pt x="1099698" y="1068506"/>
                    <a:pt x="1105645" y="1003071"/>
                    <a:pt x="1105645" y="937641"/>
                  </a:cubicBezTo>
                  <a:cubicBezTo>
                    <a:pt x="1105645" y="872206"/>
                    <a:pt x="1122297" y="849600"/>
                    <a:pt x="1191292" y="851978"/>
                  </a:cubicBezTo>
                  <a:cubicBezTo>
                    <a:pt x="1339304" y="862749"/>
                    <a:pt x="1487997" y="844566"/>
                    <a:pt x="1629054" y="798441"/>
                  </a:cubicBezTo>
                  <a:cubicBezTo>
                    <a:pt x="1721538" y="772234"/>
                    <a:pt x="1793121" y="698830"/>
                    <a:pt x="1817006" y="605705"/>
                  </a:cubicBezTo>
                  <a:cubicBezTo>
                    <a:pt x="1809695" y="569202"/>
                    <a:pt x="1804926" y="532229"/>
                    <a:pt x="1802731" y="495063"/>
                  </a:cubicBezTo>
                  <a:cubicBezTo>
                    <a:pt x="1822026" y="420665"/>
                    <a:pt x="1787521" y="342780"/>
                    <a:pt x="1719461" y="307088"/>
                  </a:cubicBezTo>
                  <a:cubicBezTo>
                    <a:pt x="1613565" y="232009"/>
                    <a:pt x="1482365" y="201662"/>
                    <a:pt x="1354263" y="222618"/>
                  </a:cubicBezTo>
                  <a:cubicBezTo>
                    <a:pt x="1274562" y="232136"/>
                    <a:pt x="1191292" y="235705"/>
                    <a:pt x="1116351" y="248792"/>
                  </a:cubicBezTo>
                  <a:cubicBezTo>
                    <a:pt x="957021" y="268898"/>
                    <a:pt x="795286" y="257170"/>
                    <a:pt x="640525" y="214290"/>
                  </a:cubicBezTo>
                  <a:cubicBezTo>
                    <a:pt x="569147" y="197634"/>
                    <a:pt x="566769" y="223808"/>
                    <a:pt x="582235" y="274966"/>
                  </a:cubicBezTo>
                  <a:cubicBezTo>
                    <a:pt x="625392" y="414429"/>
                    <a:pt x="708028" y="538399"/>
                    <a:pt x="820148" y="631880"/>
                  </a:cubicBezTo>
                  <a:cubicBezTo>
                    <a:pt x="871195" y="733143"/>
                    <a:pt x="911080" y="839650"/>
                    <a:pt x="939105" y="949534"/>
                  </a:cubicBezTo>
                  <a:cubicBezTo>
                    <a:pt x="919993" y="1053111"/>
                    <a:pt x="882955" y="1152553"/>
                    <a:pt x="829663" y="1243396"/>
                  </a:cubicBezTo>
                  <a:cubicBezTo>
                    <a:pt x="771378" y="1340223"/>
                    <a:pt x="664104" y="1396616"/>
                    <a:pt x="551304" y="1389729"/>
                  </a:cubicBezTo>
                  <a:cubicBezTo>
                    <a:pt x="460376" y="1386553"/>
                    <a:pt x="370486" y="1369296"/>
                    <a:pt x="284843" y="1338575"/>
                  </a:cubicBezTo>
                  <a:cubicBezTo>
                    <a:pt x="217037" y="1317161"/>
                    <a:pt x="207521" y="1350469"/>
                    <a:pt x="218227" y="1402819"/>
                  </a:cubicBezTo>
                  <a:cubicBezTo>
                    <a:pt x="232276" y="1461736"/>
                    <a:pt x="278273" y="1507738"/>
                    <a:pt x="337184" y="1521790"/>
                  </a:cubicBezTo>
                  <a:cubicBezTo>
                    <a:pt x="458670" y="1555501"/>
                    <a:pt x="586648" y="1558362"/>
                    <a:pt x="709520" y="1530120"/>
                  </a:cubicBezTo>
                  <a:cubicBezTo>
                    <a:pt x="784462" y="1515843"/>
                    <a:pt x="803496" y="1540827"/>
                    <a:pt x="799927" y="1606262"/>
                  </a:cubicBezTo>
                  <a:cubicBezTo>
                    <a:pt x="799065" y="1631949"/>
                    <a:pt x="795473" y="1657471"/>
                    <a:pt x="789221" y="1682400"/>
                  </a:cubicBezTo>
                  <a:cubicBezTo>
                    <a:pt x="732118" y="1843014"/>
                    <a:pt x="685726" y="2007197"/>
                    <a:pt x="615544" y="2158290"/>
                  </a:cubicBezTo>
                  <a:cubicBezTo>
                    <a:pt x="588145" y="2220927"/>
                    <a:pt x="547571" y="2276924"/>
                    <a:pt x="496588" y="2322468"/>
                  </a:cubicBezTo>
                  <a:cubicBezTo>
                    <a:pt x="417023" y="2418665"/>
                    <a:pt x="274552" y="2432143"/>
                    <a:pt x="178368" y="2352569"/>
                  </a:cubicBezTo>
                  <a:cubicBezTo>
                    <a:pt x="172786" y="2347950"/>
                    <a:pt x="167430" y="2343071"/>
                    <a:pt x="162317" y="2337936"/>
                  </a:cubicBezTo>
                  <a:cubicBezTo>
                    <a:pt x="142516" y="2321378"/>
                    <a:pt x="120978" y="2307019"/>
                    <a:pt x="98080" y="2295107"/>
                  </a:cubicBezTo>
                  <a:cubicBezTo>
                    <a:pt x="64772" y="2289160"/>
                    <a:pt x="33843" y="2257034"/>
                    <a:pt x="6483" y="2292729"/>
                  </a:cubicBezTo>
                  <a:cubicBezTo>
                    <a:pt x="-8493" y="2325453"/>
                    <a:pt x="3235" y="2364216"/>
                    <a:pt x="33843" y="2383148"/>
                  </a:cubicBezTo>
                  <a:close/>
                </a:path>
              </a:pathLst>
            </a:custGeom>
            <a:solidFill>
              <a:srgbClr val="E9951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6F978F3-48AB-F623-2E6E-67C38A6D80E8}"/>
                </a:ext>
              </a:extLst>
            </p:cNvPr>
            <p:cNvSpPr/>
            <p:nvPr/>
          </p:nvSpPr>
          <p:spPr>
            <a:xfrm>
              <a:off x="3179854" y="2494164"/>
              <a:ext cx="821038" cy="775144"/>
            </a:xfrm>
            <a:custGeom>
              <a:avLst/>
              <a:gdLst>
                <a:gd name="connsiteX0" fmla="*/ 12853 w 821038"/>
                <a:gd name="connsiteY0" fmla="*/ 103769 h 775144"/>
                <a:gd name="connsiteX1" fmla="*/ 217462 w 821038"/>
                <a:gd name="connsiteY1" fmla="*/ 563001 h 775144"/>
                <a:gd name="connsiteX2" fmla="*/ 336418 w 821038"/>
                <a:gd name="connsiteY2" fmla="*/ 710525 h 775144"/>
                <a:gd name="connsiteX3" fmla="*/ 555297 w 821038"/>
                <a:gd name="connsiteY3" fmla="*/ 759306 h 775144"/>
                <a:gd name="connsiteX4" fmla="*/ 820573 w 821038"/>
                <a:gd name="connsiteY4" fmla="*/ 529688 h 775144"/>
                <a:gd name="connsiteX5" fmla="*/ 820573 w 821038"/>
                <a:gd name="connsiteY5" fmla="*/ 505895 h 775144"/>
                <a:gd name="connsiteX6" fmla="*/ 743249 w 821038"/>
                <a:gd name="connsiteY6" fmla="*/ 329818 h 775144"/>
                <a:gd name="connsiteX7" fmla="*/ 96123 w 821038"/>
                <a:gd name="connsiteY7" fmla="*/ 3835 h 775144"/>
                <a:gd name="connsiteX8" fmla="*/ 12853 w 821038"/>
                <a:gd name="connsiteY8" fmla="*/ 103769 h 77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038" h="775144">
                  <a:moveTo>
                    <a:pt x="12853" y="103769"/>
                  </a:moveTo>
                  <a:cubicBezTo>
                    <a:pt x="71389" y="260974"/>
                    <a:pt x="139727" y="414354"/>
                    <a:pt x="217462" y="563001"/>
                  </a:cubicBezTo>
                  <a:cubicBezTo>
                    <a:pt x="247088" y="619481"/>
                    <a:pt x="287502" y="669604"/>
                    <a:pt x="336418" y="710525"/>
                  </a:cubicBezTo>
                  <a:cubicBezTo>
                    <a:pt x="391039" y="772610"/>
                    <a:pt x="479488" y="792322"/>
                    <a:pt x="555297" y="759306"/>
                  </a:cubicBezTo>
                  <a:cubicBezTo>
                    <a:pt x="659979" y="704578"/>
                    <a:pt x="793210" y="674834"/>
                    <a:pt x="820573" y="529688"/>
                  </a:cubicBezTo>
                  <a:cubicBezTo>
                    <a:pt x="821193" y="521769"/>
                    <a:pt x="821193" y="513814"/>
                    <a:pt x="820573" y="505895"/>
                  </a:cubicBezTo>
                  <a:cubicBezTo>
                    <a:pt x="822804" y="438516"/>
                    <a:pt x="794365" y="373761"/>
                    <a:pt x="743249" y="329818"/>
                  </a:cubicBezTo>
                  <a:cubicBezTo>
                    <a:pt x="562521" y="162399"/>
                    <a:pt x="338212" y="49407"/>
                    <a:pt x="96123" y="3835"/>
                  </a:cubicBezTo>
                  <a:cubicBezTo>
                    <a:pt x="5716" y="-11633"/>
                    <a:pt x="-18073" y="19298"/>
                    <a:pt x="12853" y="103769"/>
                  </a:cubicBezTo>
                  <a:close/>
                </a:path>
              </a:pathLst>
            </a:custGeom>
            <a:solidFill>
              <a:srgbClr val="E9951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2735741-0106-F598-DC7C-7EDCEF65D02A}"/>
                </a:ext>
              </a:extLst>
            </p:cNvPr>
            <p:cNvSpPr/>
            <p:nvPr/>
          </p:nvSpPr>
          <p:spPr>
            <a:xfrm>
              <a:off x="6970714" y="1730251"/>
              <a:ext cx="39694" cy="32703"/>
            </a:xfrm>
            <a:custGeom>
              <a:avLst/>
              <a:gdLst>
                <a:gd name="connsiteX0" fmla="*/ 17904 w 39694"/>
                <a:gd name="connsiteY0" fmla="*/ 32500 h 32703"/>
                <a:gd name="connsiteX1" fmla="*/ 39489 w 39694"/>
                <a:gd name="connsiteY1" fmla="*/ 16421 h 32703"/>
                <a:gd name="connsiteX2" fmla="*/ 39307 w 39694"/>
                <a:gd name="connsiteY2" fmla="*/ 9894 h 32703"/>
                <a:gd name="connsiteX3" fmla="*/ 21463 w 39694"/>
                <a:gd name="connsiteY3" fmla="*/ 378 h 32703"/>
                <a:gd name="connsiteX4" fmla="*/ 380 w 39694"/>
                <a:gd name="connsiteY4" fmla="*/ 14212 h 32703"/>
                <a:gd name="connsiteX5" fmla="*/ 60 w 39694"/>
                <a:gd name="connsiteY5" fmla="*/ 19415 h 32703"/>
                <a:gd name="connsiteX6" fmla="*/ 17904 w 39694"/>
                <a:gd name="connsiteY6" fmla="*/ 32500 h 3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4" h="32703">
                  <a:moveTo>
                    <a:pt x="17904" y="32500"/>
                  </a:moveTo>
                  <a:cubicBezTo>
                    <a:pt x="28308" y="34024"/>
                    <a:pt x="37983" y="26827"/>
                    <a:pt x="39489" y="16421"/>
                  </a:cubicBezTo>
                  <a:cubicBezTo>
                    <a:pt x="39809" y="14253"/>
                    <a:pt x="39763" y="12044"/>
                    <a:pt x="39307" y="9894"/>
                  </a:cubicBezTo>
                  <a:cubicBezTo>
                    <a:pt x="34196" y="5344"/>
                    <a:pt x="28080" y="2080"/>
                    <a:pt x="21463" y="378"/>
                  </a:cubicBezTo>
                  <a:cubicBezTo>
                    <a:pt x="11834" y="-1630"/>
                    <a:pt x="2388" y="4563"/>
                    <a:pt x="380" y="14212"/>
                  </a:cubicBezTo>
                  <a:cubicBezTo>
                    <a:pt x="15" y="15923"/>
                    <a:pt x="-76" y="17676"/>
                    <a:pt x="60" y="19415"/>
                  </a:cubicBezTo>
                  <a:cubicBezTo>
                    <a:pt x="3118" y="26749"/>
                    <a:pt x="10009" y="31788"/>
                    <a:pt x="17904" y="32500"/>
                  </a:cubicBezTo>
                  <a:close/>
                </a:path>
              </a:pathLst>
            </a:custGeom>
            <a:solidFill>
              <a:srgbClr val="F3D297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5EC5D96-25DC-C654-5569-09B6132981F3}"/>
                </a:ext>
              </a:extLst>
            </p:cNvPr>
            <p:cNvSpPr/>
            <p:nvPr/>
          </p:nvSpPr>
          <p:spPr>
            <a:xfrm>
              <a:off x="8991682" y="2256487"/>
              <a:ext cx="46581" cy="44383"/>
            </a:xfrm>
            <a:custGeom>
              <a:avLst/>
              <a:gdLst>
                <a:gd name="connsiteX0" fmla="*/ 46581 w 46581"/>
                <a:gd name="connsiteY0" fmla="*/ 22601 h 44383"/>
                <a:gd name="connsiteX1" fmla="*/ 23946 w 46581"/>
                <a:gd name="connsiteY1" fmla="*/ 0 h 44383"/>
                <a:gd name="connsiteX2" fmla="*/ 170 w 46581"/>
                <a:gd name="connsiteY2" fmla="*/ 38069 h 44383"/>
                <a:gd name="connsiteX3" fmla="*/ 46581 w 46581"/>
                <a:gd name="connsiteY3" fmla="*/ 22601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81" h="44383">
                  <a:moveTo>
                    <a:pt x="46581" y="22601"/>
                  </a:moveTo>
                  <a:cubicBezTo>
                    <a:pt x="27551" y="22601"/>
                    <a:pt x="21573" y="22601"/>
                    <a:pt x="23946" y="0"/>
                  </a:cubicBezTo>
                  <a:cubicBezTo>
                    <a:pt x="8339" y="5842"/>
                    <a:pt x="-1427" y="21456"/>
                    <a:pt x="170" y="38069"/>
                  </a:cubicBezTo>
                  <a:cubicBezTo>
                    <a:pt x="16827" y="54723"/>
                    <a:pt x="32297" y="34500"/>
                    <a:pt x="46581" y="22601"/>
                  </a:cubicBezTo>
                  <a:close/>
                </a:path>
              </a:pathLst>
            </a:custGeom>
            <a:solidFill>
              <a:srgbClr val="F5D39C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5F6F4F6-CD6A-C00F-FD15-D08596DAD264}"/>
                </a:ext>
              </a:extLst>
            </p:cNvPr>
            <p:cNvSpPr/>
            <p:nvPr/>
          </p:nvSpPr>
          <p:spPr>
            <a:xfrm>
              <a:off x="9015136" y="2256487"/>
              <a:ext cx="23127" cy="23347"/>
            </a:xfrm>
            <a:custGeom>
              <a:avLst/>
              <a:gdLst>
                <a:gd name="connsiteX0" fmla="*/ 23128 w 23127"/>
                <a:gd name="connsiteY0" fmla="*/ 22601 h 23347"/>
                <a:gd name="connsiteX1" fmla="*/ 493 w 23127"/>
                <a:gd name="connsiteY1" fmla="*/ 0 h 23347"/>
                <a:gd name="connsiteX2" fmla="*/ 23128 w 23127"/>
                <a:gd name="connsiteY2" fmla="*/ 22601 h 2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7" h="23347">
                  <a:moveTo>
                    <a:pt x="23128" y="22601"/>
                  </a:moveTo>
                  <a:lnTo>
                    <a:pt x="493" y="0"/>
                  </a:lnTo>
                  <a:cubicBezTo>
                    <a:pt x="-1880" y="16654"/>
                    <a:pt x="4098" y="26170"/>
                    <a:pt x="23128" y="22601"/>
                  </a:cubicBezTo>
                  <a:close/>
                </a:path>
              </a:pathLst>
            </a:custGeom>
            <a:solidFill>
              <a:srgbClr val="F5D39C"/>
            </a:solidFill>
            <a:ln w="4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9CD21B7-9462-0305-F0A2-9B73ABEDF45C}"/>
              </a:ext>
            </a:extLst>
          </p:cNvPr>
          <p:cNvSpPr/>
          <p:nvPr/>
        </p:nvSpPr>
        <p:spPr>
          <a:xfrm>
            <a:off x="6439307" y="4171155"/>
            <a:ext cx="1142803" cy="976928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7A6A385-B210-B0B2-D165-69F8C3E536EE}"/>
              </a:ext>
            </a:extLst>
          </p:cNvPr>
          <p:cNvSpPr/>
          <p:nvPr/>
        </p:nvSpPr>
        <p:spPr>
          <a:xfrm>
            <a:off x="6439554" y="4243314"/>
            <a:ext cx="1070077" cy="724535"/>
          </a:xfrm>
          <a:custGeom>
            <a:avLst/>
            <a:gdLst>
              <a:gd name="connsiteX0" fmla="*/ 825063 w 1070077"/>
              <a:gd name="connsiteY0" fmla="*/ 9516 h 724535"/>
              <a:gd name="connsiteX1" fmla="*/ 934496 w 1070077"/>
              <a:gd name="connsiteY1" fmla="*/ 166561 h 724535"/>
              <a:gd name="connsiteX2" fmla="*/ 942801 w 1070077"/>
              <a:gd name="connsiteY2" fmla="*/ 166561 h 724535"/>
              <a:gd name="connsiteX3" fmla="*/ 949966 w 1070077"/>
              <a:gd name="connsiteY3" fmla="*/ 160609 h 724535"/>
              <a:gd name="connsiteX4" fmla="*/ 982047 w 1070077"/>
              <a:gd name="connsiteY4" fmla="*/ 133248 h 724535"/>
              <a:gd name="connsiteX5" fmla="*/ 997518 w 1070077"/>
              <a:gd name="connsiteY5" fmla="*/ 107073 h 724535"/>
              <a:gd name="connsiteX6" fmla="*/ 997518 w 1070077"/>
              <a:gd name="connsiteY6" fmla="*/ 82089 h 724535"/>
              <a:gd name="connsiteX7" fmla="*/ 985653 w 1070077"/>
              <a:gd name="connsiteY7" fmla="*/ 63053 h 724535"/>
              <a:gd name="connsiteX8" fmla="*/ 966623 w 1070077"/>
              <a:gd name="connsiteY8" fmla="*/ 42829 h 724535"/>
              <a:gd name="connsiteX9" fmla="*/ 899996 w 1070077"/>
              <a:gd name="connsiteY9" fmla="*/ 10707 h 724535"/>
              <a:gd name="connsiteX10" fmla="*/ 845280 w 1070077"/>
              <a:gd name="connsiteY10" fmla="*/ 0 h 724535"/>
              <a:gd name="connsiteX11" fmla="*/ 1070077 w 1070077"/>
              <a:gd name="connsiteY11" fmla="*/ 550837 h 724535"/>
              <a:gd name="connsiteX12" fmla="*/ 986839 w 1070077"/>
              <a:gd name="connsiteY12" fmla="*/ 598426 h 724535"/>
              <a:gd name="connsiteX13" fmla="*/ 133923 w 1070077"/>
              <a:gd name="connsiteY13" fmla="*/ 233183 h 724535"/>
              <a:gd name="connsiteX14" fmla="*/ 5415 w 1070077"/>
              <a:gd name="connsiteY14" fmla="*/ 360484 h 724535"/>
              <a:gd name="connsiteX15" fmla="*/ 82766 w 1070077"/>
              <a:gd name="connsiteY15" fmla="*/ 509199 h 724535"/>
              <a:gd name="connsiteX16" fmla="*/ 951152 w 1070077"/>
              <a:gd name="connsiteY16" fmla="*/ 446142 h 724535"/>
              <a:gd name="connsiteX17" fmla="*/ 161258 w 1070077"/>
              <a:gd name="connsiteY17" fmla="*/ 541321 h 724535"/>
              <a:gd name="connsiteX18" fmla="*/ 44706 w 1070077"/>
              <a:gd name="connsiteY18" fmla="*/ 481833 h 724535"/>
              <a:gd name="connsiteX19" fmla="*/ 401572 w 1070077"/>
              <a:gd name="connsiteY19" fmla="*/ 578203 h 724535"/>
              <a:gd name="connsiteX20" fmla="*/ 369445 w 1070077"/>
              <a:gd name="connsiteY20" fmla="*/ 170130 h 724535"/>
              <a:gd name="connsiteX21" fmla="*/ 388474 w 1070077"/>
              <a:gd name="connsiteY21" fmla="*/ 724536 h 72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0077" h="724535">
                <a:moveTo>
                  <a:pt x="825063" y="9516"/>
                </a:moveTo>
                <a:cubicBezTo>
                  <a:pt x="825063" y="9516"/>
                  <a:pt x="1090339" y="51159"/>
                  <a:pt x="934496" y="166561"/>
                </a:cubicBezTo>
                <a:lnTo>
                  <a:pt x="942801" y="166561"/>
                </a:lnTo>
                <a:lnTo>
                  <a:pt x="949966" y="160609"/>
                </a:lnTo>
                <a:lnTo>
                  <a:pt x="982047" y="133248"/>
                </a:lnTo>
                <a:lnTo>
                  <a:pt x="997518" y="107073"/>
                </a:lnTo>
                <a:lnTo>
                  <a:pt x="997518" y="82089"/>
                </a:lnTo>
                <a:lnTo>
                  <a:pt x="985653" y="63053"/>
                </a:lnTo>
                <a:lnTo>
                  <a:pt x="966623" y="42829"/>
                </a:lnTo>
                <a:lnTo>
                  <a:pt x="899996" y="10707"/>
                </a:lnTo>
                <a:lnTo>
                  <a:pt x="845280" y="0"/>
                </a:lnTo>
                <a:close/>
                <a:moveTo>
                  <a:pt x="1070077" y="550837"/>
                </a:moveTo>
                <a:lnTo>
                  <a:pt x="986839" y="598426"/>
                </a:lnTo>
                <a:moveTo>
                  <a:pt x="133923" y="233183"/>
                </a:moveTo>
                <a:cubicBezTo>
                  <a:pt x="72361" y="251261"/>
                  <a:pt x="24080" y="299110"/>
                  <a:pt x="5415" y="360484"/>
                </a:cubicBezTo>
                <a:cubicBezTo>
                  <a:pt x="-14026" y="422883"/>
                  <a:pt x="20520" y="489281"/>
                  <a:pt x="82766" y="509199"/>
                </a:cubicBezTo>
                <a:moveTo>
                  <a:pt x="951152" y="446142"/>
                </a:moveTo>
                <a:cubicBezTo>
                  <a:pt x="475317" y="669808"/>
                  <a:pt x="161258" y="541321"/>
                  <a:pt x="161258" y="541321"/>
                </a:cubicBezTo>
                <a:moveTo>
                  <a:pt x="44706" y="481833"/>
                </a:moveTo>
                <a:cubicBezTo>
                  <a:pt x="147933" y="556396"/>
                  <a:pt x="274843" y="590667"/>
                  <a:pt x="401572" y="578203"/>
                </a:cubicBezTo>
                <a:moveTo>
                  <a:pt x="369445" y="170130"/>
                </a:moveTo>
                <a:cubicBezTo>
                  <a:pt x="266675" y="342706"/>
                  <a:pt x="274113" y="559417"/>
                  <a:pt x="388474" y="724536"/>
                </a:cubicBezTo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81C808-465C-538A-A466-7D6B880B0D3A}"/>
              </a:ext>
            </a:extLst>
          </p:cNvPr>
          <p:cNvSpPr/>
          <p:nvPr/>
        </p:nvSpPr>
        <p:spPr>
          <a:xfrm>
            <a:off x="7197991" y="4389647"/>
            <a:ext cx="228402" cy="754279"/>
          </a:xfrm>
          <a:custGeom>
            <a:avLst/>
            <a:gdLst>
              <a:gd name="connsiteX0" fmla="*/ 116552 w 228402"/>
              <a:gd name="connsiteY0" fmla="*/ 0 h 754279"/>
              <a:gd name="connsiteX1" fmla="*/ 195089 w 228402"/>
              <a:gd name="connsiteY1" fmla="*/ 324793 h 754279"/>
              <a:gd name="connsiteX2" fmla="*/ 0 w 228402"/>
              <a:gd name="connsiteY2" fmla="*/ 754280 h 754279"/>
              <a:gd name="connsiteX3" fmla="*/ 105873 w 228402"/>
              <a:gd name="connsiteY3" fmla="*/ 681711 h 754279"/>
              <a:gd name="connsiteX4" fmla="*/ 184365 w 228402"/>
              <a:gd name="connsiteY4" fmla="*/ 574634 h 754279"/>
              <a:gd name="connsiteX5" fmla="*/ 214119 w 228402"/>
              <a:gd name="connsiteY5" fmla="*/ 441386 h 754279"/>
              <a:gd name="connsiteX6" fmla="*/ 228403 w 228402"/>
              <a:gd name="connsiteY6" fmla="*/ 311707 h 754279"/>
              <a:gd name="connsiteX7" fmla="*/ 199835 w 228402"/>
              <a:gd name="connsiteY7" fmla="*/ 202252 h 754279"/>
              <a:gd name="connsiteX8" fmla="*/ 155843 w 228402"/>
              <a:gd name="connsiteY8" fmla="*/ 83280 h 75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402" h="754279">
                <a:moveTo>
                  <a:pt x="116552" y="0"/>
                </a:moveTo>
                <a:cubicBezTo>
                  <a:pt x="160133" y="103303"/>
                  <a:pt x="186647" y="212996"/>
                  <a:pt x="195089" y="324793"/>
                </a:cubicBezTo>
                <a:cubicBezTo>
                  <a:pt x="195089" y="324793"/>
                  <a:pt x="203395" y="646016"/>
                  <a:pt x="0" y="754280"/>
                </a:cubicBezTo>
                <a:lnTo>
                  <a:pt x="105873" y="681711"/>
                </a:lnTo>
                <a:lnTo>
                  <a:pt x="184365" y="574634"/>
                </a:lnTo>
                <a:lnTo>
                  <a:pt x="214119" y="441386"/>
                </a:lnTo>
                <a:lnTo>
                  <a:pt x="228403" y="311707"/>
                </a:lnTo>
                <a:lnTo>
                  <a:pt x="199835" y="202252"/>
                </a:lnTo>
                <a:lnTo>
                  <a:pt x="155843" y="83280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498FD3-30E7-7688-F960-09776E57B909}"/>
              </a:ext>
            </a:extLst>
          </p:cNvPr>
          <p:cNvSpPr/>
          <p:nvPr/>
        </p:nvSpPr>
        <p:spPr>
          <a:xfrm>
            <a:off x="6649597" y="4389647"/>
            <a:ext cx="937385" cy="625792"/>
          </a:xfrm>
          <a:custGeom>
            <a:avLst/>
            <a:gdLst>
              <a:gd name="connsiteX0" fmla="*/ 5932 w 937385"/>
              <a:gd name="connsiteY0" fmla="*/ 517528 h 625792"/>
              <a:gd name="connsiteX1" fmla="*/ 645916 w 937385"/>
              <a:gd name="connsiteY1" fmla="*/ 508012 h 625792"/>
              <a:gd name="connsiteX2" fmla="*/ 937386 w 937385"/>
              <a:gd name="connsiteY2" fmla="*/ 218911 h 625792"/>
              <a:gd name="connsiteX3" fmla="*/ 905259 w 937385"/>
              <a:gd name="connsiteY3" fmla="*/ 337882 h 625792"/>
              <a:gd name="connsiteX4" fmla="*/ 833886 w 937385"/>
              <a:gd name="connsiteY4" fmla="*/ 425918 h 625792"/>
              <a:gd name="connsiteX5" fmla="*/ 766073 w 937385"/>
              <a:gd name="connsiteY5" fmla="*/ 471130 h 625792"/>
              <a:gd name="connsiteX6" fmla="*/ 689954 w 937385"/>
              <a:gd name="connsiteY6" fmla="*/ 517528 h 625792"/>
              <a:gd name="connsiteX7" fmla="*/ 553140 w 937385"/>
              <a:gd name="connsiteY7" fmla="*/ 567496 h 625792"/>
              <a:gd name="connsiteX8" fmla="*/ 374708 w 937385"/>
              <a:gd name="connsiteY8" fmla="*/ 613894 h 625792"/>
              <a:gd name="connsiteX9" fmla="*/ 227216 w 937385"/>
              <a:gd name="connsiteY9" fmla="*/ 625792 h 625792"/>
              <a:gd name="connsiteX10" fmla="*/ 79678 w 937385"/>
              <a:gd name="connsiteY10" fmla="*/ 625792 h 625792"/>
              <a:gd name="connsiteX11" fmla="*/ 0 w 937385"/>
              <a:gd name="connsiteY11" fmla="*/ 562740 h 625792"/>
              <a:gd name="connsiteX12" fmla="*/ 801759 w 937385"/>
              <a:gd name="connsiteY12" fmla="*/ 406886 h 625792"/>
              <a:gd name="connsiteX13" fmla="*/ 662573 w 937385"/>
              <a:gd name="connsiteY13" fmla="*/ 0 h 62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7385" h="625792">
                <a:moveTo>
                  <a:pt x="5932" y="517528"/>
                </a:moveTo>
                <a:cubicBezTo>
                  <a:pt x="5932" y="517528"/>
                  <a:pt x="161775" y="685280"/>
                  <a:pt x="645916" y="508012"/>
                </a:cubicBezTo>
                <a:cubicBezTo>
                  <a:pt x="645916" y="508012"/>
                  <a:pt x="924289" y="378333"/>
                  <a:pt x="937386" y="218911"/>
                </a:cubicBezTo>
                <a:lnTo>
                  <a:pt x="905259" y="337882"/>
                </a:lnTo>
                <a:lnTo>
                  <a:pt x="833886" y="425918"/>
                </a:lnTo>
                <a:lnTo>
                  <a:pt x="766073" y="471130"/>
                </a:lnTo>
                <a:lnTo>
                  <a:pt x="689954" y="517528"/>
                </a:lnTo>
                <a:lnTo>
                  <a:pt x="553140" y="567496"/>
                </a:lnTo>
                <a:lnTo>
                  <a:pt x="374708" y="613894"/>
                </a:lnTo>
                <a:lnTo>
                  <a:pt x="227216" y="625792"/>
                </a:lnTo>
                <a:lnTo>
                  <a:pt x="79678" y="625792"/>
                </a:lnTo>
                <a:lnTo>
                  <a:pt x="0" y="562740"/>
                </a:lnTo>
                <a:close/>
                <a:moveTo>
                  <a:pt x="801759" y="406886"/>
                </a:moveTo>
                <a:cubicBezTo>
                  <a:pt x="815176" y="257655"/>
                  <a:pt x="764567" y="109748"/>
                  <a:pt x="662573" y="0"/>
                </a:cubicBezTo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2CEC8F4-AC7E-A819-2E79-29637CE7E1E5}"/>
              </a:ext>
            </a:extLst>
          </p:cNvPr>
          <p:cNvSpPr/>
          <p:nvPr/>
        </p:nvSpPr>
        <p:spPr>
          <a:xfrm>
            <a:off x="7438259" y="4607367"/>
            <a:ext cx="149463" cy="276016"/>
          </a:xfrm>
          <a:custGeom>
            <a:avLst/>
            <a:gdLst>
              <a:gd name="connsiteX0" fmla="*/ 148724 w 149463"/>
              <a:gd name="connsiteY0" fmla="*/ 0 h 276016"/>
              <a:gd name="connsiteX1" fmla="*/ 0 w 149463"/>
              <a:gd name="connsiteY1" fmla="*/ 276016 h 276016"/>
              <a:gd name="connsiteX2" fmla="*/ 49970 w 149463"/>
              <a:gd name="connsiteY2" fmla="*/ 205821 h 276016"/>
              <a:gd name="connsiteX3" fmla="*/ 110665 w 149463"/>
              <a:gd name="connsiteY3" fmla="*/ 126110 h 276016"/>
              <a:gd name="connsiteX4" fmla="*/ 132067 w 149463"/>
              <a:gd name="connsiteY4" fmla="*/ 63057 h 27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63" h="276016">
                <a:moveTo>
                  <a:pt x="148724" y="0"/>
                </a:moveTo>
                <a:cubicBezTo>
                  <a:pt x="156756" y="113038"/>
                  <a:pt x="98845" y="220558"/>
                  <a:pt x="0" y="276016"/>
                </a:cubicBezTo>
                <a:lnTo>
                  <a:pt x="49970" y="205821"/>
                </a:lnTo>
                <a:lnTo>
                  <a:pt x="110665" y="126110"/>
                </a:lnTo>
                <a:lnTo>
                  <a:pt x="132067" y="63057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3D51DC5-3750-537B-FF04-CAA225C3F899}"/>
              </a:ext>
            </a:extLst>
          </p:cNvPr>
          <p:cNvSpPr/>
          <p:nvPr/>
        </p:nvSpPr>
        <p:spPr>
          <a:xfrm>
            <a:off x="6709058" y="4872676"/>
            <a:ext cx="743483" cy="189603"/>
          </a:xfrm>
          <a:custGeom>
            <a:avLst/>
            <a:gdLst>
              <a:gd name="connsiteX0" fmla="*/ 0 w 743483"/>
              <a:gd name="connsiteY0" fmla="*/ 177268 h 189603"/>
              <a:gd name="connsiteX1" fmla="*/ 743484 w 743483"/>
              <a:gd name="connsiteY1" fmla="*/ 0 h 189603"/>
              <a:gd name="connsiteX2" fmla="*/ 465157 w 743483"/>
              <a:gd name="connsiteY2" fmla="*/ 118971 h 1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3" h="189603">
                <a:moveTo>
                  <a:pt x="0" y="177268"/>
                </a:moveTo>
                <a:cubicBezTo>
                  <a:pt x="0" y="177268"/>
                  <a:pt x="475835" y="259357"/>
                  <a:pt x="743484" y="0"/>
                </a:cubicBezTo>
                <a:lnTo>
                  <a:pt x="465157" y="118971"/>
                </a:ln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1EDCB5E-E818-2478-E358-FFD23FA94ACD}"/>
              </a:ext>
            </a:extLst>
          </p:cNvPr>
          <p:cNvSpPr/>
          <p:nvPr/>
        </p:nvSpPr>
        <p:spPr>
          <a:xfrm>
            <a:off x="6181725" y="930275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DFB028-F1C6-5459-84C2-77DC9E8A8B1A}"/>
              </a:ext>
            </a:extLst>
          </p:cNvPr>
          <p:cNvSpPr/>
          <p:nvPr/>
        </p:nvSpPr>
        <p:spPr>
          <a:xfrm>
            <a:off x="317863" y="3280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1B1127-BBDC-11DB-E763-8458817D1B67}"/>
              </a:ext>
            </a:extLst>
          </p:cNvPr>
          <p:cNvSpPr/>
          <p:nvPr/>
        </p:nvSpPr>
        <p:spPr>
          <a:xfrm>
            <a:off x="232138" y="245201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D8CCA5-F58F-2991-AE4B-052D524A8C35}"/>
              </a:ext>
            </a:extLst>
          </p:cNvPr>
          <p:cNvSpPr/>
          <p:nvPr/>
        </p:nvSpPr>
        <p:spPr>
          <a:xfrm rot="2438221">
            <a:off x="1104546" y="1149373"/>
            <a:ext cx="415185" cy="9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F07F8A9-FAFE-E815-FEDD-7AC3B0B2BED2}"/>
              </a:ext>
            </a:extLst>
          </p:cNvPr>
          <p:cNvSpPr/>
          <p:nvPr/>
        </p:nvSpPr>
        <p:spPr>
          <a:xfrm rot="2438221">
            <a:off x="2348905" y="357506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A05AA68-4CD6-A56F-BDA4-A76100C46CF0}"/>
              </a:ext>
            </a:extLst>
          </p:cNvPr>
          <p:cNvSpPr/>
          <p:nvPr/>
        </p:nvSpPr>
        <p:spPr>
          <a:xfrm>
            <a:off x="2613976" y="2989328"/>
            <a:ext cx="364236" cy="558735"/>
          </a:xfrm>
          <a:custGeom>
            <a:avLst/>
            <a:gdLst>
              <a:gd name="connsiteX0" fmla="*/ 182118 w 364236"/>
              <a:gd name="connsiteY0" fmla="*/ 110774 h 558735"/>
              <a:gd name="connsiteX1" fmla="*/ 110774 w 364236"/>
              <a:gd name="connsiteY1" fmla="*/ 182118 h 558735"/>
              <a:gd name="connsiteX2" fmla="*/ 182118 w 364236"/>
              <a:gd name="connsiteY2" fmla="*/ 253462 h 558735"/>
              <a:gd name="connsiteX3" fmla="*/ 253462 w 364236"/>
              <a:gd name="connsiteY3" fmla="*/ 182118 h 558735"/>
              <a:gd name="connsiteX4" fmla="*/ 182118 w 364236"/>
              <a:gd name="connsiteY4" fmla="*/ 110774 h 558735"/>
              <a:gd name="connsiteX5" fmla="*/ 182118 w 364236"/>
              <a:gd name="connsiteY5" fmla="*/ 0 h 558735"/>
              <a:gd name="connsiteX6" fmla="*/ 310895 w 364236"/>
              <a:gd name="connsiteY6" fmla="*/ 53341 h 558735"/>
              <a:gd name="connsiteX7" fmla="*/ 310895 w 364236"/>
              <a:gd name="connsiteY7" fmla="*/ 310895 h 558735"/>
              <a:gd name="connsiteX8" fmla="*/ 182118 w 364236"/>
              <a:gd name="connsiteY8" fmla="*/ 558735 h 558735"/>
              <a:gd name="connsiteX9" fmla="*/ 53341 w 364236"/>
              <a:gd name="connsiteY9" fmla="*/ 310895 h 558735"/>
              <a:gd name="connsiteX10" fmla="*/ 53341 w 364236"/>
              <a:gd name="connsiteY10" fmla="*/ 53341 h 558735"/>
              <a:gd name="connsiteX11" fmla="*/ 182118 w 364236"/>
              <a:gd name="connsiteY11" fmla="*/ 0 h 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236" h="558735">
                <a:moveTo>
                  <a:pt x="182118" y="110774"/>
                </a:moveTo>
                <a:cubicBezTo>
                  <a:pt x="142716" y="110774"/>
                  <a:pt x="110774" y="142716"/>
                  <a:pt x="110774" y="182118"/>
                </a:cubicBezTo>
                <a:cubicBezTo>
                  <a:pt x="110774" y="221520"/>
                  <a:pt x="142716" y="253462"/>
                  <a:pt x="182118" y="253462"/>
                </a:cubicBezTo>
                <a:cubicBezTo>
                  <a:pt x="221520" y="253462"/>
                  <a:pt x="253462" y="221520"/>
                  <a:pt x="253462" y="182118"/>
                </a:cubicBezTo>
                <a:cubicBezTo>
                  <a:pt x="253462" y="142716"/>
                  <a:pt x="221520" y="110774"/>
                  <a:pt x="182118" y="110774"/>
                </a:cubicBezTo>
                <a:close/>
                <a:moveTo>
                  <a:pt x="182118" y="0"/>
                </a:moveTo>
                <a:cubicBezTo>
                  <a:pt x="228726" y="0"/>
                  <a:pt x="275334" y="17780"/>
                  <a:pt x="310895" y="53341"/>
                </a:cubicBezTo>
                <a:cubicBezTo>
                  <a:pt x="382017" y="124463"/>
                  <a:pt x="382017" y="239773"/>
                  <a:pt x="310895" y="310895"/>
                </a:cubicBezTo>
                <a:cubicBezTo>
                  <a:pt x="248126" y="373664"/>
                  <a:pt x="205200" y="456278"/>
                  <a:pt x="182118" y="558735"/>
                </a:cubicBezTo>
                <a:cubicBezTo>
                  <a:pt x="159037" y="456278"/>
                  <a:pt x="116110" y="373664"/>
                  <a:pt x="53341" y="310895"/>
                </a:cubicBezTo>
                <a:cubicBezTo>
                  <a:pt x="-17781" y="239773"/>
                  <a:pt x="-17781" y="124463"/>
                  <a:pt x="53341" y="53341"/>
                </a:cubicBezTo>
                <a:cubicBezTo>
                  <a:pt x="88902" y="17780"/>
                  <a:pt x="135510" y="0"/>
                  <a:pt x="1821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D7A77A0-C5FD-2A13-16ED-B65A6B8003FB}"/>
              </a:ext>
            </a:extLst>
          </p:cNvPr>
          <p:cNvSpPr/>
          <p:nvPr/>
        </p:nvSpPr>
        <p:spPr>
          <a:xfrm rot="2438221">
            <a:off x="6470781" y="1359202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E28D1E-CE98-3256-FDA9-030A875FE570}"/>
              </a:ext>
            </a:extLst>
          </p:cNvPr>
          <p:cNvSpPr/>
          <p:nvPr/>
        </p:nvSpPr>
        <p:spPr>
          <a:xfrm>
            <a:off x="8917305" y="930275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60B143-5499-42ED-B084-3E651CBDD5C4}"/>
              </a:ext>
            </a:extLst>
          </p:cNvPr>
          <p:cNvSpPr/>
          <p:nvPr/>
        </p:nvSpPr>
        <p:spPr>
          <a:xfrm rot="2438221">
            <a:off x="9206361" y="1359202"/>
            <a:ext cx="1424928" cy="1080018"/>
          </a:xfrm>
          <a:custGeom>
            <a:avLst/>
            <a:gdLst>
              <a:gd name="connsiteX0" fmla="*/ 244471 w 1424928"/>
              <a:gd name="connsiteY0" fmla="*/ 191158 h 1080018"/>
              <a:gd name="connsiteX1" fmla="*/ 195282 w 1424928"/>
              <a:gd name="connsiteY1" fmla="*/ 835862 h 1080018"/>
              <a:gd name="connsiteX2" fmla="*/ 839987 w 1424928"/>
              <a:gd name="connsiteY2" fmla="*/ 885051 h 1080018"/>
              <a:gd name="connsiteX3" fmla="*/ 889175 w 1424928"/>
              <a:gd name="connsiteY3" fmla="*/ 240346 h 1080018"/>
              <a:gd name="connsiteX4" fmla="*/ 244471 w 1424928"/>
              <a:gd name="connsiteY4" fmla="*/ 191158 h 1080018"/>
              <a:gd name="connsiteX5" fmla="*/ 188326 w 1424928"/>
              <a:gd name="connsiteY5" fmla="*/ 130230 h 1080018"/>
              <a:gd name="connsiteX6" fmla="*/ 949788 w 1424928"/>
              <a:gd name="connsiteY6" fmla="*/ 188326 h 1080018"/>
              <a:gd name="connsiteX7" fmla="*/ 1054477 w 1424928"/>
              <a:gd name="connsiteY7" fmla="*/ 375468 h 1080018"/>
              <a:gd name="connsiteX8" fmla="*/ 1071254 w 1424928"/>
              <a:gd name="connsiteY8" fmla="*/ 453431 h 1080018"/>
              <a:gd name="connsiteX9" fmla="*/ 1424928 w 1424928"/>
              <a:gd name="connsiteY9" fmla="*/ 453431 h 1080018"/>
              <a:gd name="connsiteX10" fmla="*/ 1424928 w 1424928"/>
              <a:gd name="connsiteY10" fmla="*/ 546709 h 1080018"/>
              <a:gd name="connsiteX11" fmla="*/ 1077777 w 1424928"/>
              <a:gd name="connsiteY11" fmla="*/ 546709 h 1080018"/>
              <a:gd name="connsiteX12" fmla="*/ 1078444 w 1424928"/>
              <a:gd name="connsiteY12" fmla="*/ 581089 h 1080018"/>
              <a:gd name="connsiteX13" fmla="*/ 891692 w 1424928"/>
              <a:gd name="connsiteY13" fmla="*/ 949788 h 1080018"/>
              <a:gd name="connsiteX14" fmla="*/ 130230 w 1424928"/>
              <a:gd name="connsiteY14" fmla="*/ 891692 h 1080018"/>
              <a:gd name="connsiteX15" fmla="*/ 188326 w 1424928"/>
              <a:gd name="connsiteY15" fmla="*/ 130230 h 10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4928" h="1080018">
                <a:moveTo>
                  <a:pt x="244471" y="191158"/>
                </a:moveTo>
                <a:cubicBezTo>
                  <a:pt x="52857" y="355605"/>
                  <a:pt x="30835" y="644249"/>
                  <a:pt x="195282" y="835862"/>
                </a:cubicBezTo>
                <a:cubicBezTo>
                  <a:pt x="359730" y="1027476"/>
                  <a:pt x="648373" y="1049498"/>
                  <a:pt x="839987" y="885051"/>
                </a:cubicBezTo>
                <a:cubicBezTo>
                  <a:pt x="1031600" y="720603"/>
                  <a:pt x="1053623" y="431959"/>
                  <a:pt x="889175" y="240346"/>
                </a:cubicBezTo>
                <a:cubicBezTo>
                  <a:pt x="724728" y="48732"/>
                  <a:pt x="436084" y="26710"/>
                  <a:pt x="244471" y="191158"/>
                </a:cubicBezTo>
                <a:close/>
                <a:moveTo>
                  <a:pt x="188326" y="130230"/>
                </a:moveTo>
                <a:cubicBezTo>
                  <a:pt x="414641" y="-64000"/>
                  <a:pt x="755559" y="-37989"/>
                  <a:pt x="949788" y="188326"/>
                </a:cubicBezTo>
                <a:cubicBezTo>
                  <a:pt x="998346" y="244905"/>
                  <a:pt x="1033138" y="308646"/>
                  <a:pt x="1054477" y="375468"/>
                </a:cubicBezTo>
                <a:lnTo>
                  <a:pt x="1071254" y="453431"/>
                </a:lnTo>
                <a:lnTo>
                  <a:pt x="1424928" y="453431"/>
                </a:lnTo>
                <a:lnTo>
                  <a:pt x="1424928" y="546709"/>
                </a:lnTo>
                <a:lnTo>
                  <a:pt x="1077777" y="546709"/>
                </a:lnTo>
                <a:lnTo>
                  <a:pt x="1078444" y="581089"/>
                </a:lnTo>
                <a:cubicBezTo>
                  <a:pt x="1067931" y="718887"/>
                  <a:pt x="1004850" y="852674"/>
                  <a:pt x="891692" y="949788"/>
                </a:cubicBezTo>
                <a:cubicBezTo>
                  <a:pt x="665377" y="1144018"/>
                  <a:pt x="324459" y="1118007"/>
                  <a:pt x="130230" y="891692"/>
                </a:cubicBezTo>
                <a:cubicBezTo>
                  <a:pt x="-64000" y="665377"/>
                  <a:pt x="-37989" y="324459"/>
                  <a:pt x="188326" y="13023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8A82B0-2B83-A2A3-25EF-11EBCC6C1084}"/>
              </a:ext>
            </a:extLst>
          </p:cNvPr>
          <p:cNvSpPr txBox="1"/>
          <p:nvPr/>
        </p:nvSpPr>
        <p:spPr>
          <a:xfrm>
            <a:off x="6527727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查询按钮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4136E5-8CA3-5AED-7B82-3BF84642B121}"/>
              </a:ext>
            </a:extLst>
          </p:cNvPr>
          <p:cNvSpPr txBox="1"/>
          <p:nvPr/>
        </p:nvSpPr>
        <p:spPr>
          <a:xfrm>
            <a:off x="9364827" y="3084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查询按钮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29BDC-F802-3780-67F7-76EAFBFC785C}"/>
              </a:ext>
            </a:extLst>
          </p:cNvPr>
          <p:cNvSpPr/>
          <p:nvPr/>
        </p:nvSpPr>
        <p:spPr>
          <a:xfrm>
            <a:off x="4202137" y="345090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FAAAB40-EC30-2BCE-2158-19A8B239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477" y="1361747"/>
            <a:ext cx="1578303" cy="15783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4E7C79-655E-890C-5484-117FFFE10036}"/>
              </a:ext>
            </a:extLst>
          </p:cNvPr>
          <p:cNvSpPr/>
          <p:nvPr/>
        </p:nvSpPr>
        <p:spPr>
          <a:xfrm>
            <a:off x="3408045" y="1250315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7AA569-F3F6-1CBA-FE7A-59D5D934DA25}"/>
              </a:ext>
            </a:extLst>
          </p:cNvPr>
          <p:cNvSpPr txBox="1"/>
          <p:nvPr/>
        </p:nvSpPr>
        <p:spPr>
          <a:xfrm>
            <a:off x="3754047" y="3379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设置按钮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9AB07B-6FD0-D214-A69B-03EEEB656CCB}"/>
              </a:ext>
            </a:extLst>
          </p:cNvPr>
          <p:cNvSpPr txBox="1"/>
          <p:nvPr/>
        </p:nvSpPr>
        <p:spPr>
          <a:xfrm>
            <a:off x="6591147" y="340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设置按钮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C8F6BF-E04A-9CD3-D29A-C5ED963AB588}"/>
              </a:ext>
            </a:extLst>
          </p:cNvPr>
          <p:cNvSpPr txBox="1"/>
          <p:nvPr/>
        </p:nvSpPr>
        <p:spPr>
          <a:xfrm>
            <a:off x="4572000" y="40784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4"/>
              </a:rPr>
              <a:t>xicons</a:t>
            </a:r>
            <a:r>
              <a:rPr lang="en-US" altLang="zh-CN" dirty="0">
                <a:hlinkClick r:id="rId4"/>
              </a:rPr>
              <a:t> - Icons for Vue &amp; React </a:t>
            </a:r>
            <a:endParaRPr lang="en-US" altLang="zh-CN" dirty="0"/>
          </a:p>
          <a:p>
            <a:r>
              <a:rPr lang="en-US" altLang="zh-CN" dirty="0"/>
              <a:t>Carbon:</a:t>
            </a:r>
            <a:r>
              <a:rPr lang="zh-CN" altLang="en-US" dirty="0"/>
              <a:t>SettingsServices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CBAAE88D-42EB-AEC7-40F3-7C0FE0ECC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8727" y="1410469"/>
            <a:ext cx="1578303" cy="157830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AA2031B-E4B4-5C1A-6E87-4AE6B5E00E9B}"/>
              </a:ext>
            </a:extLst>
          </p:cNvPr>
          <p:cNvSpPr/>
          <p:nvPr/>
        </p:nvSpPr>
        <p:spPr>
          <a:xfrm>
            <a:off x="6297295" y="1299037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5EA94-C35A-EBA0-3071-01B22CE9BD2D}"/>
              </a:ext>
            </a:extLst>
          </p:cNvPr>
          <p:cNvSpPr/>
          <p:nvPr/>
        </p:nvSpPr>
        <p:spPr>
          <a:xfrm>
            <a:off x="3406957" y="1294674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D5FACC1-A657-4993-DC8F-A26F1AE24F35}"/>
              </a:ext>
            </a:extLst>
          </p:cNvPr>
          <p:cNvSpPr/>
          <p:nvPr/>
        </p:nvSpPr>
        <p:spPr>
          <a:xfrm>
            <a:off x="3571255" y="1565757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0CC6A-3728-78DA-2541-B8F6C71888E6}"/>
              </a:ext>
            </a:extLst>
          </p:cNvPr>
          <p:cNvSpPr/>
          <p:nvPr/>
        </p:nvSpPr>
        <p:spPr>
          <a:xfrm>
            <a:off x="3497059" y="1384776"/>
            <a:ext cx="1619795" cy="1619795"/>
          </a:xfrm>
          <a:prstGeom prst="ellipse">
            <a:avLst/>
          </a:prstGeom>
          <a:noFill/>
          <a:ln w="57150">
            <a:solidFill>
              <a:srgbClr val="E99517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83BF8B3-A107-CA7D-C5E4-B543695DA115}"/>
              </a:ext>
            </a:extLst>
          </p:cNvPr>
          <p:cNvSpPr/>
          <p:nvPr/>
        </p:nvSpPr>
        <p:spPr>
          <a:xfrm>
            <a:off x="4436014" y="2323731"/>
            <a:ext cx="725891" cy="72589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E7A37911-890B-D51F-3837-23C7D7184A14}"/>
              </a:ext>
            </a:extLst>
          </p:cNvPr>
          <p:cNvSpPr/>
          <p:nvPr/>
        </p:nvSpPr>
        <p:spPr>
          <a:xfrm>
            <a:off x="4537814" y="2425531"/>
            <a:ext cx="522290" cy="522290"/>
          </a:xfrm>
          <a:prstGeom prst="plus">
            <a:avLst>
              <a:gd name="adj" fmla="val 404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35DA43-B9DD-911E-5612-6CB4E45B75B1}"/>
              </a:ext>
            </a:extLst>
          </p:cNvPr>
          <p:cNvSpPr/>
          <p:nvPr/>
        </p:nvSpPr>
        <p:spPr>
          <a:xfrm>
            <a:off x="6855007" y="129467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1357D0-A8F4-B1F9-EECF-BEDC530E03B4}"/>
              </a:ext>
            </a:extLst>
          </p:cNvPr>
          <p:cNvSpPr/>
          <p:nvPr/>
        </p:nvSpPr>
        <p:spPr>
          <a:xfrm>
            <a:off x="7019305" y="1565757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E512AC4-FFFA-BC24-2389-C200218FEBBF}"/>
              </a:ext>
            </a:extLst>
          </p:cNvPr>
          <p:cNvSpPr/>
          <p:nvPr/>
        </p:nvSpPr>
        <p:spPr>
          <a:xfrm>
            <a:off x="6945109" y="1384776"/>
            <a:ext cx="1619795" cy="1619795"/>
          </a:xfrm>
          <a:prstGeom prst="ellips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6399C1-15AD-A72C-3ADC-AB9448933408}"/>
              </a:ext>
            </a:extLst>
          </p:cNvPr>
          <p:cNvSpPr/>
          <p:nvPr/>
        </p:nvSpPr>
        <p:spPr>
          <a:xfrm>
            <a:off x="7884064" y="2323731"/>
            <a:ext cx="725891" cy="72589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3E759C90-B55F-CA15-CA0C-9CD6A193602D}"/>
              </a:ext>
            </a:extLst>
          </p:cNvPr>
          <p:cNvSpPr/>
          <p:nvPr/>
        </p:nvSpPr>
        <p:spPr>
          <a:xfrm>
            <a:off x="7985864" y="2425531"/>
            <a:ext cx="522290" cy="522290"/>
          </a:xfrm>
          <a:prstGeom prst="plus">
            <a:avLst>
              <a:gd name="adj" fmla="val 404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6B62AD-B5EA-C21D-FB5F-4B8E94756A83}"/>
              </a:ext>
            </a:extLst>
          </p:cNvPr>
          <p:cNvSpPr/>
          <p:nvPr/>
        </p:nvSpPr>
        <p:spPr>
          <a:xfrm>
            <a:off x="4216854" y="4123731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6C3666B-2775-593D-1DBD-D0DC7083357F}"/>
              </a:ext>
            </a:extLst>
          </p:cNvPr>
          <p:cNvSpPr/>
          <p:nvPr/>
        </p:nvSpPr>
        <p:spPr>
          <a:xfrm>
            <a:off x="4381152" y="4394814"/>
            <a:ext cx="1471402" cy="1257832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A93C33-C769-C54C-6E41-A23A850548A2}"/>
              </a:ext>
            </a:extLst>
          </p:cNvPr>
          <p:cNvSpPr/>
          <p:nvPr/>
        </p:nvSpPr>
        <p:spPr>
          <a:xfrm>
            <a:off x="1646973" y="754178"/>
            <a:ext cx="1800000" cy="1800000"/>
          </a:xfrm>
          <a:prstGeom prst="roundRect">
            <a:avLst>
              <a:gd name="adj" fmla="val 10321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31357D0-A8F4-B1F9-EECF-BEDC530E03B4}"/>
              </a:ext>
            </a:extLst>
          </p:cNvPr>
          <p:cNvSpPr/>
          <p:nvPr/>
        </p:nvSpPr>
        <p:spPr>
          <a:xfrm>
            <a:off x="1758829" y="988174"/>
            <a:ext cx="1571671" cy="1343546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987B4DA-9D70-28E7-F641-D7D5FC6D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54" y="531719"/>
            <a:ext cx="1800001" cy="180000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DAD265E-D3AF-087F-02CC-05EB9D1C860D}"/>
              </a:ext>
            </a:extLst>
          </p:cNvPr>
          <p:cNvSpPr/>
          <p:nvPr/>
        </p:nvSpPr>
        <p:spPr>
          <a:xfrm>
            <a:off x="1646973" y="3403823"/>
            <a:ext cx="1800000" cy="1800000"/>
          </a:xfrm>
          <a:prstGeom prst="roundRect">
            <a:avLst>
              <a:gd name="adj" fmla="val 10321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4D822D0-B0C8-74F9-BF8E-57F4ACD68796}"/>
              </a:ext>
            </a:extLst>
          </p:cNvPr>
          <p:cNvSpPr/>
          <p:nvPr/>
        </p:nvSpPr>
        <p:spPr>
          <a:xfrm>
            <a:off x="1758829" y="3637819"/>
            <a:ext cx="1571671" cy="1343546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3C6F58-F1C9-8A74-1316-75B82F2AAADC}"/>
              </a:ext>
            </a:extLst>
          </p:cNvPr>
          <p:cNvSpPr/>
          <p:nvPr/>
        </p:nvSpPr>
        <p:spPr>
          <a:xfrm>
            <a:off x="8745027" y="3131240"/>
            <a:ext cx="1800000" cy="545165"/>
          </a:xfrm>
          <a:prstGeom prst="roundRect">
            <a:avLst>
              <a:gd name="adj" fmla="val 32392"/>
            </a:avLst>
          </a:prstGeom>
          <a:solidFill>
            <a:srgbClr val="ED7D3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梦源黑体 L CN L90" panose="020B0200000000000000" pitchFamily="34" charset="-122"/>
                <a:ea typeface="梦源黑体 L CN L90" panose="020B0200000000000000" pitchFamily="34" charset="-122"/>
              </a:rPr>
              <a:t>天地图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81EB31-6625-443F-2CE6-2F2399AAF87E}"/>
              </a:ext>
            </a:extLst>
          </p:cNvPr>
          <p:cNvSpPr/>
          <p:nvPr/>
        </p:nvSpPr>
        <p:spPr>
          <a:xfrm>
            <a:off x="5196000" y="2737819"/>
            <a:ext cx="1800000" cy="180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08F0A37-8274-9E19-D114-6B2D81515C18}"/>
              </a:ext>
            </a:extLst>
          </p:cNvPr>
          <p:cNvSpPr/>
          <p:nvPr/>
        </p:nvSpPr>
        <p:spPr>
          <a:xfrm>
            <a:off x="5307856" y="2971815"/>
            <a:ext cx="1571671" cy="1343546"/>
          </a:xfrm>
          <a:custGeom>
            <a:avLst/>
            <a:gdLst>
              <a:gd name="connsiteX0" fmla="*/ 18759 w 1142803"/>
              <a:gd name="connsiteY0" fmla="*/ 405281 h 976928"/>
              <a:gd name="connsiteX1" fmla="*/ 44954 w 1142803"/>
              <a:gd name="connsiteY1" fmla="*/ 553992 h 976928"/>
              <a:gd name="connsiteX2" fmla="*/ 60378 w 1142803"/>
              <a:gd name="connsiteY2" fmla="*/ 571837 h 976928"/>
              <a:gd name="connsiteX3" fmla="*/ 157946 w 1142803"/>
              <a:gd name="connsiteY3" fmla="*/ 611102 h 976928"/>
              <a:gd name="connsiteX4" fmla="*/ 168670 w 1142803"/>
              <a:gd name="connsiteY4" fmla="*/ 649170 h 976928"/>
              <a:gd name="connsiteX5" fmla="*/ 148408 w 1142803"/>
              <a:gd name="connsiteY5" fmla="*/ 668207 h 976928"/>
              <a:gd name="connsiteX6" fmla="*/ 143160 w 1142803"/>
              <a:gd name="connsiteY6" fmla="*/ 819543 h 976928"/>
              <a:gd name="connsiteX7" fmla="*/ 159132 w 1142803"/>
              <a:gd name="connsiteY7" fmla="*/ 833577 h 976928"/>
              <a:gd name="connsiteX8" fmla="*/ 267378 w 1142803"/>
              <a:gd name="connsiteY8" fmla="*/ 876406 h 976928"/>
              <a:gd name="connsiteX9" fmla="*/ 426781 w 1142803"/>
              <a:gd name="connsiteY9" fmla="*/ 889496 h 976928"/>
              <a:gd name="connsiteX10" fmla="*/ 533840 w 1142803"/>
              <a:gd name="connsiteY10" fmla="*/ 916857 h 976928"/>
              <a:gd name="connsiteX11" fmla="*/ 574273 w 1142803"/>
              <a:gd name="connsiteY11" fmla="*/ 937081 h 976928"/>
              <a:gd name="connsiteX12" fmla="*/ 555243 w 1142803"/>
              <a:gd name="connsiteY12" fmla="*/ 906150 h 976928"/>
              <a:gd name="connsiteX13" fmla="*/ 564781 w 1142803"/>
              <a:gd name="connsiteY13" fmla="*/ 877597 h 976928"/>
              <a:gd name="connsiteX14" fmla="*/ 673027 w 1142803"/>
              <a:gd name="connsiteY14" fmla="*/ 854991 h 976928"/>
              <a:gd name="connsiteX15" fmla="*/ 709854 w 1142803"/>
              <a:gd name="connsiteY15" fmla="*/ 884357 h 976928"/>
              <a:gd name="connsiteX16" fmla="*/ 709900 w 1142803"/>
              <a:gd name="connsiteY16" fmla="*/ 884736 h 976928"/>
              <a:gd name="connsiteX17" fmla="*/ 733676 w 1142803"/>
              <a:gd name="connsiteY17" fmla="*/ 954926 h 976928"/>
              <a:gd name="connsiteX18" fmla="*/ 777713 w 1142803"/>
              <a:gd name="connsiteY18" fmla="*/ 969207 h 976928"/>
              <a:gd name="connsiteX19" fmla="*/ 981108 w 1142803"/>
              <a:gd name="connsiteY19" fmla="*/ 731260 h 976928"/>
              <a:gd name="connsiteX20" fmla="*/ 998951 w 1142803"/>
              <a:gd name="connsiteY20" fmla="*/ 699138 h 976928"/>
              <a:gd name="connsiteX21" fmla="*/ 1107243 w 1142803"/>
              <a:gd name="connsiteY21" fmla="*/ 580167 h 976928"/>
              <a:gd name="connsiteX22" fmla="*/ 1120294 w 1142803"/>
              <a:gd name="connsiteY22" fmla="*/ 562321 h 976928"/>
              <a:gd name="connsiteX23" fmla="*/ 1140511 w 1142803"/>
              <a:gd name="connsiteY23" fmla="*/ 501646 h 976928"/>
              <a:gd name="connsiteX24" fmla="*/ 1140511 w 1142803"/>
              <a:gd name="connsiteY24" fmla="*/ 470711 h 976928"/>
              <a:gd name="connsiteX25" fmla="*/ 1140511 w 1142803"/>
              <a:gd name="connsiteY25" fmla="*/ 436211 h 976928"/>
              <a:gd name="connsiteX26" fmla="*/ 1131018 w 1142803"/>
              <a:gd name="connsiteY26" fmla="*/ 468333 h 976928"/>
              <a:gd name="connsiteX27" fmla="*/ 1119108 w 1142803"/>
              <a:gd name="connsiteY27" fmla="*/ 512354 h 976928"/>
              <a:gd name="connsiteX28" fmla="*/ 1037056 w 1142803"/>
              <a:gd name="connsiteY28" fmla="*/ 622996 h 976928"/>
              <a:gd name="connsiteX29" fmla="*/ 1008489 w 1142803"/>
              <a:gd name="connsiteY29" fmla="*/ 612288 h 976928"/>
              <a:gd name="connsiteX30" fmla="*/ 997765 w 1142803"/>
              <a:gd name="connsiteY30" fmla="*/ 493317 h 976928"/>
              <a:gd name="connsiteX31" fmla="*/ 1026332 w 1142803"/>
              <a:gd name="connsiteY31" fmla="*/ 451679 h 976928"/>
              <a:gd name="connsiteX32" fmla="*/ 1103637 w 1142803"/>
              <a:gd name="connsiteY32" fmla="*/ 356500 h 976928"/>
              <a:gd name="connsiteX33" fmla="*/ 1103637 w 1142803"/>
              <a:gd name="connsiteY33" fmla="*/ 249427 h 976928"/>
              <a:gd name="connsiteX34" fmla="*/ 1084608 w 1142803"/>
              <a:gd name="connsiteY34" fmla="*/ 314862 h 976928"/>
              <a:gd name="connsiteX35" fmla="*/ 1009675 w 1142803"/>
              <a:gd name="connsiteY35" fmla="*/ 400520 h 976928"/>
              <a:gd name="connsiteX36" fmla="*/ 981245 w 1142803"/>
              <a:gd name="connsiteY36" fmla="*/ 403519 h 976928"/>
              <a:gd name="connsiteX37" fmla="*/ 973989 w 1142803"/>
              <a:gd name="connsiteY37" fmla="*/ 391000 h 976928"/>
              <a:gd name="connsiteX38" fmla="*/ 925205 w 1142803"/>
              <a:gd name="connsiteY38" fmla="*/ 281549 h 976928"/>
              <a:gd name="connsiteX39" fmla="*/ 932781 w 1142803"/>
              <a:gd name="connsiteY39" fmla="*/ 250486 h 976928"/>
              <a:gd name="connsiteX40" fmla="*/ 934743 w 1142803"/>
              <a:gd name="connsiteY40" fmla="*/ 249427 h 976928"/>
              <a:gd name="connsiteX41" fmla="*/ 975176 w 1142803"/>
              <a:gd name="connsiteY41" fmla="*/ 211354 h 976928"/>
              <a:gd name="connsiteX42" fmla="*/ 983390 w 1142803"/>
              <a:gd name="connsiteY42" fmla="*/ 124249 h 976928"/>
              <a:gd name="connsiteX43" fmla="*/ 966870 w 1142803"/>
              <a:gd name="connsiteY43" fmla="*/ 110228 h 976928"/>
              <a:gd name="connsiteX44" fmla="*/ 830056 w 1142803"/>
              <a:gd name="connsiteY44" fmla="*/ 49553 h 976928"/>
              <a:gd name="connsiteX45" fmla="*/ 719438 w 1142803"/>
              <a:gd name="connsiteY45" fmla="*/ 38846 h 976928"/>
              <a:gd name="connsiteX46" fmla="*/ 806281 w 1142803"/>
              <a:gd name="connsiteY46" fmla="*/ 124504 h 976928"/>
              <a:gd name="connsiteX47" fmla="*/ 812213 w 1142803"/>
              <a:gd name="connsiteY47" fmla="*/ 84053 h 976928"/>
              <a:gd name="connsiteX48" fmla="*/ 847900 w 1142803"/>
              <a:gd name="connsiteY48" fmla="*/ 84053 h 976928"/>
              <a:gd name="connsiteX49" fmla="*/ 932370 w 1142803"/>
              <a:gd name="connsiteY49" fmla="*/ 104281 h 976928"/>
              <a:gd name="connsiteX50" fmla="*/ 977548 w 1142803"/>
              <a:gd name="connsiteY50" fmla="*/ 139972 h 976928"/>
              <a:gd name="connsiteX51" fmla="*/ 977548 w 1142803"/>
              <a:gd name="connsiteY51" fmla="*/ 188752 h 976928"/>
              <a:gd name="connsiteX52" fmla="*/ 913340 w 1142803"/>
              <a:gd name="connsiteY52" fmla="*/ 238720 h 976928"/>
              <a:gd name="connsiteX53" fmla="*/ 865743 w 1142803"/>
              <a:gd name="connsiteY53" fmla="*/ 216114 h 976928"/>
              <a:gd name="connsiteX54" fmla="*/ 865743 w 1142803"/>
              <a:gd name="connsiteY54" fmla="*/ 252996 h 976928"/>
              <a:gd name="connsiteX55" fmla="*/ 832430 w 1142803"/>
              <a:gd name="connsiteY55" fmla="*/ 269650 h 976928"/>
              <a:gd name="connsiteX56" fmla="*/ 693243 w 1142803"/>
              <a:gd name="connsiteY56" fmla="*/ 299395 h 976928"/>
              <a:gd name="connsiteX57" fmla="*/ 632594 w 1142803"/>
              <a:gd name="connsiteY57" fmla="*/ 254183 h 976928"/>
              <a:gd name="connsiteX58" fmla="*/ 583811 w 1142803"/>
              <a:gd name="connsiteY58" fmla="*/ 50744 h 976928"/>
              <a:gd name="connsiteX59" fmla="*/ 573087 w 1142803"/>
              <a:gd name="connsiteY59" fmla="*/ 22192 h 976928"/>
              <a:gd name="connsiteX60" fmla="*/ 532654 w 1142803"/>
              <a:gd name="connsiteY60" fmla="*/ 13862 h 976928"/>
              <a:gd name="connsiteX61" fmla="*/ 360154 w 1142803"/>
              <a:gd name="connsiteY61" fmla="*/ 241098 h 976928"/>
              <a:gd name="connsiteX62" fmla="*/ 287595 w 1142803"/>
              <a:gd name="connsiteY62" fmla="*/ 264890 h 976928"/>
              <a:gd name="connsiteX63" fmla="*/ 274543 w 1142803"/>
              <a:gd name="connsiteY63" fmla="*/ 257752 h 976928"/>
              <a:gd name="connsiteX64" fmla="*/ 231373 w 1142803"/>
              <a:gd name="connsiteY64" fmla="*/ 153605 h 976928"/>
              <a:gd name="connsiteX65" fmla="*/ 249535 w 1142803"/>
              <a:gd name="connsiteY65" fmla="*/ 126887 h 976928"/>
              <a:gd name="connsiteX66" fmla="*/ 393467 w 1142803"/>
              <a:gd name="connsiteY66" fmla="*/ 23378 h 976928"/>
              <a:gd name="connsiteX67" fmla="*/ 393467 w 1142803"/>
              <a:gd name="connsiteY67" fmla="*/ 23378 h 976928"/>
              <a:gd name="connsiteX68" fmla="*/ 375624 w 1142803"/>
              <a:gd name="connsiteY68" fmla="*/ 23378 h 976928"/>
              <a:gd name="connsiteX69" fmla="*/ 342311 w 1142803"/>
              <a:gd name="connsiteY69" fmla="*/ 35277 h 976928"/>
              <a:gd name="connsiteX70" fmla="*/ 270938 w 1142803"/>
              <a:gd name="connsiteY70" fmla="*/ 67399 h 976928"/>
              <a:gd name="connsiteX71" fmla="*/ 244789 w 1142803"/>
              <a:gd name="connsiteY71" fmla="*/ 82866 h 976928"/>
              <a:gd name="connsiteX72" fmla="*/ 152013 w 1142803"/>
              <a:gd name="connsiteY72" fmla="*/ 157817 h 976928"/>
              <a:gd name="connsiteX73" fmla="*/ 130565 w 1142803"/>
              <a:gd name="connsiteY73" fmla="*/ 276789 h 976928"/>
              <a:gd name="connsiteX74" fmla="*/ 127279 w 1142803"/>
              <a:gd name="connsiteY74" fmla="*/ 305205 h 976928"/>
              <a:gd name="connsiteX75" fmla="*/ 119886 w 1142803"/>
              <a:gd name="connsiteY75" fmla="*/ 308910 h 976928"/>
              <a:gd name="connsiteX76" fmla="*/ 18759 w 1142803"/>
              <a:gd name="connsiteY76" fmla="*/ 382675 h 976928"/>
              <a:gd name="connsiteX77" fmla="*/ 18759 w 1142803"/>
              <a:gd name="connsiteY77" fmla="*/ 405281 h 976928"/>
              <a:gd name="connsiteX78" fmla="*/ 903803 w 1142803"/>
              <a:gd name="connsiteY78" fmla="*/ 801455 h 976928"/>
              <a:gd name="connsiteX79" fmla="*/ 774154 w 1142803"/>
              <a:gd name="connsiteY79" fmla="*/ 959687 h 976928"/>
              <a:gd name="connsiteX80" fmla="*/ 756310 w 1142803"/>
              <a:gd name="connsiteY80" fmla="*/ 970394 h 976928"/>
              <a:gd name="connsiteX81" fmla="*/ 750332 w 1142803"/>
              <a:gd name="connsiteY81" fmla="*/ 948979 h 976928"/>
              <a:gd name="connsiteX82" fmla="*/ 750332 w 1142803"/>
              <a:gd name="connsiteY82" fmla="*/ 875215 h 976928"/>
              <a:gd name="connsiteX83" fmla="*/ 769088 w 1142803"/>
              <a:gd name="connsiteY83" fmla="*/ 833833 h 976928"/>
              <a:gd name="connsiteX84" fmla="*/ 774154 w 1142803"/>
              <a:gd name="connsiteY84" fmla="*/ 832386 h 976928"/>
              <a:gd name="connsiteX85" fmla="*/ 893079 w 1142803"/>
              <a:gd name="connsiteY85" fmla="*/ 781227 h 976928"/>
              <a:gd name="connsiteX86" fmla="*/ 915713 w 1142803"/>
              <a:gd name="connsiteY86" fmla="*/ 781232 h 976928"/>
              <a:gd name="connsiteX87" fmla="*/ 903803 w 1142803"/>
              <a:gd name="connsiteY87" fmla="*/ 802646 h 976928"/>
              <a:gd name="connsiteX88" fmla="*/ 953773 w 1142803"/>
              <a:gd name="connsiteY88" fmla="*/ 543284 h 976928"/>
              <a:gd name="connsiteX89" fmla="*/ 946608 w 1142803"/>
              <a:gd name="connsiteY89" fmla="*/ 662256 h 976928"/>
              <a:gd name="connsiteX90" fmla="*/ 922832 w 1142803"/>
              <a:gd name="connsiteY90" fmla="*/ 695569 h 976928"/>
              <a:gd name="connsiteX91" fmla="*/ 758683 w 1142803"/>
              <a:gd name="connsiteY91" fmla="*/ 763382 h 976928"/>
              <a:gd name="connsiteX92" fmla="*/ 733676 w 1142803"/>
              <a:gd name="connsiteY92" fmla="*/ 749105 h 976928"/>
              <a:gd name="connsiteX93" fmla="*/ 715832 w 1142803"/>
              <a:gd name="connsiteY93" fmla="*/ 630134 h 976928"/>
              <a:gd name="connsiteX94" fmla="*/ 732535 w 1142803"/>
              <a:gd name="connsiteY94" fmla="*/ 600910 h 976928"/>
              <a:gd name="connsiteX95" fmla="*/ 734908 w 1142803"/>
              <a:gd name="connsiteY95" fmla="*/ 600395 h 976928"/>
              <a:gd name="connsiteX96" fmla="*/ 929997 w 1142803"/>
              <a:gd name="connsiteY96" fmla="*/ 530199 h 976928"/>
              <a:gd name="connsiteX97" fmla="*/ 953773 w 1142803"/>
              <a:gd name="connsiteY97" fmla="*/ 543284 h 976928"/>
              <a:gd name="connsiteX98" fmla="*/ 695616 w 1142803"/>
              <a:gd name="connsiteY98" fmla="*/ 352931 h 976928"/>
              <a:gd name="connsiteX99" fmla="*/ 881213 w 1142803"/>
              <a:gd name="connsiteY99" fmla="*/ 297017 h 976928"/>
              <a:gd name="connsiteX100" fmla="*/ 904396 w 1142803"/>
              <a:gd name="connsiteY100" fmla="*/ 301015 h 976928"/>
              <a:gd name="connsiteX101" fmla="*/ 907362 w 1142803"/>
              <a:gd name="connsiteY101" fmla="*/ 308910 h 976928"/>
              <a:gd name="connsiteX102" fmla="*/ 941862 w 1142803"/>
              <a:gd name="connsiteY102" fmla="*/ 427882 h 976928"/>
              <a:gd name="connsiteX103" fmla="*/ 929997 w 1142803"/>
              <a:gd name="connsiteY103" fmla="*/ 449297 h 976928"/>
              <a:gd name="connsiteX104" fmla="*/ 719438 w 1142803"/>
              <a:gd name="connsiteY104" fmla="*/ 519492 h 976928"/>
              <a:gd name="connsiteX105" fmla="*/ 696939 w 1142803"/>
              <a:gd name="connsiteY105" fmla="*/ 501815 h 976928"/>
              <a:gd name="connsiteX106" fmla="*/ 696803 w 1142803"/>
              <a:gd name="connsiteY106" fmla="*/ 500455 h 976928"/>
              <a:gd name="connsiteX107" fmla="*/ 674213 w 1142803"/>
              <a:gd name="connsiteY107" fmla="*/ 381484 h 976928"/>
              <a:gd name="connsiteX108" fmla="*/ 695616 w 1142803"/>
              <a:gd name="connsiteY108" fmla="*/ 352931 h 976928"/>
              <a:gd name="connsiteX109" fmla="*/ 637340 w 1142803"/>
              <a:gd name="connsiteY109" fmla="*/ 634894 h 976928"/>
              <a:gd name="connsiteX110" fmla="*/ 670654 w 1142803"/>
              <a:gd name="connsiteY110" fmla="*/ 768142 h 976928"/>
              <a:gd name="connsiteX111" fmla="*/ 651624 w 1142803"/>
              <a:gd name="connsiteY111" fmla="*/ 787179 h 976928"/>
              <a:gd name="connsiteX112" fmla="*/ 501714 w 1142803"/>
              <a:gd name="connsiteY112" fmla="*/ 808593 h 976928"/>
              <a:gd name="connsiteX113" fmla="*/ 456535 w 1142803"/>
              <a:gd name="connsiteY113" fmla="*/ 781232 h 976928"/>
              <a:gd name="connsiteX114" fmla="*/ 403005 w 1142803"/>
              <a:gd name="connsiteY114" fmla="*/ 662256 h 976928"/>
              <a:gd name="connsiteX115" fmla="*/ 418476 w 1142803"/>
              <a:gd name="connsiteY115" fmla="*/ 642032 h 976928"/>
              <a:gd name="connsiteX116" fmla="*/ 610005 w 1142803"/>
              <a:gd name="connsiteY116" fmla="*/ 618240 h 976928"/>
              <a:gd name="connsiteX117" fmla="*/ 634694 w 1142803"/>
              <a:gd name="connsiteY117" fmla="*/ 623425 h 976928"/>
              <a:gd name="connsiteX118" fmla="*/ 637340 w 1142803"/>
              <a:gd name="connsiteY118" fmla="*/ 636086 h 976928"/>
              <a:gd name="connsiteX119" fmla="*/ 417289 w 1142803"/>
              <a:gd name="connsiteY119" fmla="*/ 269650 h 976928"/>
              <a:gd name="connsiteX120" fmla="*/ 544565 w 1142803"/>
              <a:gd name="connsiteY120" fmla="*/ 40037 h 976928"/>
              <a:gd name="connsiteX121" fmla="*/ 561221 w 1142803"/>
              <a:gd name="connsiteY121" fmla="*/ 29330 h 976928"/>
              <a:gd name="connsiteX122" fmla="*/ 567154 w 1142803"/>
              <a:gd name="connsiteY122" fmla="*/ 44793 h 976928"/>
              <a:gd name="connsiteX123" fmla="*/ 579065 w 1142803"/>
              <a:gd name="connsiteY123" fmla="*/ 258943 h 976928"/>
              <a:gd name="connsiteX124" fmla="*/ 523162 w 1142803"/>
              <a:gd name="connsiteY124" fmla="*/ 305341 h 976928"/>
              <a:gd name="connsiteX125" fmla="*/ 431527 w 1142803"/>
              <a:gd name="connsiteY125" fmla="*/ 295826 h 976928"/>
              <a:gd name="connsiteX126" fmla="*/ 417289 w 1142803"/>
              <a:gd name="connsiteY126" fmla="*/ 269650 h 976928"/>
              <a:gd name="connsiteX127" fmla="*/ 385162 w 1142803"/>
              <a:gd name="connsiteY127" fmla="*/ 388622 h 976928"/>
              <a:gd name="connsiteX128" fmla="*/ 408025 w 1142803"/>
              <a:gd name="connsiteY128" fmla="*/ 366299 h 976928"/>
              <a:gd name="connsiteX129" fmla="*/ 417289 w 1142803"/>
              <a:gd name="connsiteY129" fmla="*/ 368399 h 976928"/>
              <a:gd name="connsiteX130" fmla="*/ 536213 w 1142803"/>
              <a:gd name="connsiteY130" fmla="*/ 368399 h 976928"/>
              <a:gd name="connsiteX131" fmla="*/ 595721 w 1142803"/>
              <a:gd name="connsiteY131" fmla="*/ 415988 h 976928"/>
              <a:gd name="connsiteX132" fmla="*/ 613565 w 1142803"/>
              <a:gd name="connsiteY132" fmla="*/ 515923 h 976928"/>
              <a:gd name="connsiteX133" fmla="*/ 606308 w 1142803"/>
              <a:gd name="connsiteY133" fmla="*/ 540094 h 976928"/>
              <a:gd name="connsiteX134" fmla="*/ 595721 w 1142803"/>
              <a:gd name="connsiteY134" fmla="*/ 542098 h 976928"/>
              <a:gd name="connsiteX135" fmla="*/ 399446 w 1142803"/>
              <a:gd name="connsiteY135" fmla="*/ 542098 h 976928"/>
              <a:gd name="connsiteX136" fmla="*/ 377998 w 1142803"/>
              <a:gd name="connsiteY136" fmla="*/ 523134 h 976928"/>
              <a:gd name="connsiteX137" fmla="*/ 377998 w 1142803"/>
              <a:gd name="connsiteY137" fmla="*/ 520683 h 976928"/>
              <a:gd name="connsiteX138" fmla="*/ 383975 w 1142803"/>
              <a:gd name="connsiteY138" fmla="*/ 389813 h 976928"/>
              <a:gd name="connsiteX139" fmla="*/ 349476 w 1142803"/>
              <a:gd name="connsiteY139" fmla="*/ 720552 h 976928"/>
              <a:gd name="connsiteX140" fmla="*/ 381602 w 1142803"/>
              <a:gd name="connsiteY140" fmla="*/ 778849 h 976928"/>
              <a:gd name="connsiteX141" fmla="*/ 381602 w 1142803"/>
              <a:gd name="connsiteY141" fmla="*/ 800264 h 976928"/>
              <a:gd name="connsiteX142" fmla="*/ 205543 w 1142803"/>
              <a:gd name="connsiteY142" fmla="*/ 713414 h 976928"/>
              <a:gd name="connsiteX143" fmla="*/ 194819 w 1142803"/>
              <a:gd name="connsiteY143" fmla="*/ 671776 h 976928"/>
              <a:gd name="connsiteX144" fmla="*/ 234065 w 1142803"/>
              <a:gd name="connsiteY144" fmla="*/ 633703 h 976928"/>
              <a:gd name="connsiteX145" fmla="*/ 348289 w 1142803"/>
              <a:gd name="connsiteY145" fmla="*/ 721744 h 976928"/>
              <a:gd name="connsiteX146" fmla="*/ 163878 w 1142803"/>
              <a:gd name="connsiteY146" fmla="*/ 329138 h 976928"/>
              <a:gd name="connsiteX147" fmla="*/ 186103 w 1142803"/>
              <a:gd name="connsiteY147" fmla="*/ 317117 h 976928"/>
              <a:gd name="connsiteX148" fmla="*/ 191259 w 1142803"/>
              <a:gd name="connsiteY148" fmla="*/ 319618 h 976928"/>
              <a:gd name="connsiteX149" fmla="*/ 293573 w 1142803"/>
              <a:gd name="connsiteY149" fmla="*/ 352931 h 976928"/>
              <a:gd name="connsiteX150" fmla="*/ 312602 w 1142803"/>
              <a:gd name="connsiteY150" fmla="*/ 380292 h 976928"/>
              <a:gd name="connsiteX151" fmla="*/ 301878 w 1142803"/>
              <a:gd name="connsiteY151" fmla="*/ 499268 h 976928"/>
              <a:gd name="connsiteX152" fmla="*/ 280475 w 1142803"/>
              <a:gd name="connsiteY152" fmla="*/ 520683 h 976928"/>
              <a:gd name="connsiteX153" fmla="*/ 161505 w 1142803"/>
              <a:gd name="connsiteY153" fmla="*/ 451679 h 976928"/>
              <a:gd name="connsiteX154" fmla="*/ 143662 w 1142803"/>
              <a:gd name="connsiteY154" fmla="*/ 400520 h 976928"/>
              <a:gd name="connsiteX155" fmla="*/ 163878 w 1142803"/>
              <a:gd name="connsiteY155" fmla="*/ 329138 h 9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142803" h="976928">
                <a:moveTo>
                  <a:pt x="18759" y="405281"/>
                </a:moveTo>
                <a:cubicBezTo>
                  <a:pt x="-14235" y="453760"/>
                  <a:pt x="-2598" y="519688"/>
                  <a:pt x="44954" y="553992"/>
                </a:cubicBezTo>
                <a:cubicBezTo>
                  <a:pt x="51799" y="558213"/>
                  <a:pt x="57184" y="564443"/>
                  <a:pt x="60378" y="571837"/>
                </a:cubicBezTo>
                <a:cubicBezTo>
                  <a:pt x="92095" y="586903"/>
                  <a:pt x="124678" y="600016"/>
                  <a:pt x="157946" y="611102"/>
                </a:cubicBezTo>
                <a:cubicBezTo>
                  <a:pt x="181722" y="618240"/>
                  <a:pt x="184094" y="631325"/>
                  <a:pt x="168670" y="649170"/>
                </a:cubicBezTo>
                <a:cubicBezTo>
                  <a:pt x="153200" y="667016"/>
                  <a:pt x="154387" y="661069"/>
                  <a:pt x="148408" y="668207"/>
                </a:cubicBezTo>
                <a:cubicBezTo>
                  <a:pt x="105192" y="708540"/>
                  <a:pt x="102819" y="776293"/>
                  <a:pt x="143160" y="819543"/>
                </a:cubicBezTo>
                <a:cubicBezTo>
                  <a:pt x="147998" y="824736"/>
                  <a:pt x="153337" y="829442"/>
                  <a:pt x="159132" y="833577"/>
                </a:cubicBezTo>
                <a:cubicBezTo>
                  <a:pt x="191716" y="855521"/>
                  <a:pt x="228634" y="870135"/>
                  <a:pt x="267378" y="876406"/>
                </a:cubicBezTo>
                <a:cubicBezTo>
                  <a:pt x="319676" y="887926"/>
                  <a:pt x="373297" y="892330"/>
                  <a:pt x="426781" y="889496"/>
                </a:cubicBezTo>
                <a:cubicBezTo>
                  <a:pt x="464704" y="884005"/>
                  <a:pt x="503219" y="893854"/>
                  <a:pt x="533840" y="916857"/>
                </a:cubicBezTo>
                <a:cubicBezTo>
                  <a:pt x="545477" y="926789"/>
                  <a:pt x="559351" y="933735"/>
                  <a:pt x="574273" y="937081"/>
                </a:cubicBezTo>
                <a:cubicBezTo>
                  <a:pt x="571170" y="925100"/>
                  <a:pt x="564552" y="914324"/>
                  <a:pt x="555243" y="906150"/>
                </a:cubicBezTo>
                <a:cubicBezTo>
                  <a:pt x="546937" y="893065"/>
                  <a:pt x="548124" y="882358"/>
                  <a:pt x="564781" y="877597"/>
                </a:cubicBezTo>
                <a:cubicBezTo>
                  <a:pt x="600376" y="867949"/>
                  <a:pt x="636519" y="860400"/>
                  <a:pt x="673027" y="854991"/>
                </a:cubicBezTo>
                <a:cubicBezTo>
                  <a:pt x="691326" y="852929"/>
                  <a:pt x="707800" y="866073"/>
                  <a:pt x="709854" y="884357"/>
                </a:cubicBezTo>
                <a:cubicBezTo>
                  <a:pt x="709900" y="884480"/>
                  <a:pt x="709900" y="884608"/>
                  <a:pt x="709900" y="884736"/>
                </a:cubicBezTo>
                <a:cubicBezTo>
                  <a:pt x="717064" y="908528"/>
                  <a:pt x="724184" y="932325"/>
                  <a:pt x="733676" y="954926"/>
                </a:cubicBezTo>
                <a:cubicBezTo>
                  <a:pt x="743213" y="977532"/>
                  <a:pt x="752751" y="983484"/>
                  <a:pt x="777713" y="969207"/>
                </a:cubicBezTo>
                <a:cubicBezTo>
                  <a:pt x="872908" y="918126"/>
                  <a:pt x="945467" y="833230"/>
                  <a:pt x="981108" y="731260"/>
                </a:cubicBezTo>
                <a:cubicBezTo>
                  <a:pt x="984211" y="719202"/>
                  <a:pt x="990372" y="708138"/>
                  <a:pt x="998951" y="699138"/>
                </a:cubicBezTo>
                <a:cubicBezTo>
                  <a:pt x="1040296" y="664565"/>
                  <a:pt x="1076713" y="624543"/>
                  <a:pt x="1107243" y="580167"/>
                </a:cubicBezTo>
                <a:cubicBezTo>
                  <a:pt x="1112126" y="574639"/>
                  <a:pt x="1116507" y="568665"/>
                  <a:pt x="1120294" y="562321"/>
                </a:cubicBezTo>
                <a:lnTo>
                  <a:pt x="1140511" y="501646"/>
                </a:lnTo>
                <a:lnTo>
                  <a:pt x="1140511" y="470711"/>
                </a:lnTo>
                <a:cubicBezTo>
                  <a:pt x="1143568" y="459411"/>
                  <a:pt x="1143568" y="447512"/>
                  <a:pt x="1140511" y="436211"/>
                </a:cubicBezTo>
                <a:lnTo>
                  <a:pt x="1131018" y="468333"/>
                </a:lnTo>
                <a:cubicBezTo>
                  <a:pt x="1125588" y="482573"/>
                  <a:pt x="1121618" y="497320"/>
                  <a:pt x="1119108" y="512354"/>
                </a:cubicBezTo>
                <a:cubicBezTo>
                  <a:pt x="1100261" y="554836"/>
                  <a:pt x="1072241" y="592617"/>
                  <a:pt x="1037056" y="622996"/>
                </a:cubicBezTo>
                <a:cubicBezTo>
                  <a:pt x="1023959" y="638463"/>
                  <a:pt x="1008489" y="632516"/>
                  <a:pt x="1008489" y="612288"/>
                </a:cubicBezTo>
                <a:cubicBezTo>
                  <a:pt x="1008489" y="574219"/>
                  <a:pt x="1001370" y="536146"/>
                  <a:pt x="997765" y="493317"/>
                </a:cubicBezTo>
                <a:cubicBezTo>
                  <a:pt x="999088" y="475298"/>
                  <a:pt x="1009995" y="459374"/>
                  <a:pt x="1026332" y="451679"/>
                </a:cubicBezTo>
                <a:cubicBezTo>
                  <a:pt x="1060194" y="427508"/>
                  <a:pt x="1086935" y="394619"/>
                  <a:pt x="1103637" y="356500"/>
                </a:cubicBezTo>
                <a:cubicBezTo>
                  <a:pt x="1112764" y="321393"/>
                  <a:pt x="1112764" y="284534"/>
                  <a:pt x="1103637" y="249427"/>
                </a:cubicBezTo>
                <a:cubicBezTo>
                  <a:pt x="1091773" y="274411"/>
                  <a:pt x="1094146" y="297017"/>
                  <a:pt x="1084608" y="314862"/>
                </a:cubicBezTo>
                <a:cubicBezTo>
                  <a:pt x="1064939" y="347646"/>
                  <a:pt x="1039566" y="376655"/>
                  <a:pt x="1009675" y="400520"/>
                </a:cubicBezTo>
                <a:cubicBezTo>
                  <a:pt x="1002647" y="409201"/>
                  <a:pt x="989916" y="410548"/>
                  <a:pt x="981245" y="403519"/>
                </a:cubicBezTo>
                <a:cubicBezTo>
                  <a:pt x="977366" y="400384"/>
                  <a:pt x="974765" y="395924"/>
                  <a:pt x="973989" y="391000"/>
                </a:cubicBezTo>
                <a:cubicBezTo>
                  <a:pt x="961850" y="352812"/>
                  <a:pt x="945513" y="316099"/>
                  <a:pt x="925205" y="281549"/>
                </a:cubicBezTo>
                <a:cubicBezTo>
                  <a:pt x="918725" y="270883"/>
                  <a:pt x="922102" y="256976"/>
                  <a:pt x="932781" y="250486"/>
                </a:cubicBezTo>
                <a:cubicBezTo>
                  <a:pt x="933420" y="250103"/>
                  <a:pt x="934059" y="249747"/>
                  <a:pt x="934743" y="249427"/>
                </a:cubicBezTo>
                <a:cubicBezTo>
                  <a:pt x="949163" y="237775"/>
                  <a:pt x="962672" y="225046"/>
                  <a:pt x="975176" y="211354"/>
                </a:cubicBezTo>
                <a:cubicBezTo>
                  <a:pt x="1001507" y="189570"/>
                  <a:pt x="1005158" y="150569"/>
                  <a:pt x="983390" y="124249"/>
                </a:cubicBezTo>
                <a:cubicBezTo>
                  <a:pt x="978735" y="118639"/>
                  <a:pt x="973167" y="113893"/>
                  <a:pt x="966870" y="110228"/>
                </a:cubicBezTo>
                <a:cubicBezTo>
                  <a:pt x="926392" y="79959"/>
                  <a:pt x="879616" y="59220"/>
                  <a:pt x="830056" y="49553"/>
                </a:cubicBezTo>
                <a:cubicBezTo>
                  <a:pt x="794050" y="39745"/>
                  <a:pt x="756630" y="36126"/>
                  <a:pt x="719438" y="38846"/>
                </a:cubicBezTo>
                <a:cubicBezTo>
                  <a:pt x="747959" y="66208"/>
                  <a:pt x="776527" y="92382"/>
                  <a:pt x="806281" y="124504"/>
                </a:cubicBezTo>
                <a:cubicBezTo>
                  <a:pt x="800804" y="110940"/>
                  <a:pt x="803040" y="95472"/>
                  <a:pt x="812213" y="84053"/>
                </a:cubicBezTo>
                <a:cubicBezTo>
                  <a:pt x="823576" y="79014"/>
                  <a:pt x="836537" y="79014"/>
                  <a:pt x="847900" y="84053"/>
                </a:cubicBezTo>
                <a:cubicBezTo>
                  <a:pt x="876741" y="87458"/>
                  <a:pt x="905081" y="94244"/>
                  <a:pt x="932370" y="104281"/>
                </a:cubicBezTo>
                <a:cubicBezTo>
                  <a:pt x="950122" y="112295"/>
                  <a:pt x="965638" y="124550"/>
                  <a:pt x="977548" y="139972"/>
                </a:cubicBezTo>
                <a:cubicBezTo>
                  <a:pt x="988866" y="154257"/>
                  <a:pt x="988866" y="174463"/>
                  <a:pt x="977548" y="188752"/>
                </a:cubicBezTo>
                <a:cubicBezTo>
                  <a:pt x="962169" y="211988"/>
                  <a:pt x="939626" y="229542"/>
                  <a:pt x="913340" y="238720"/>
                </a:cubicBezTo>
                <a:cubicBezTo>
                  <a:pt x="894676" y="239596"/>
                  <a:pt x="876832" y="231116"/>
                  <a:pt x="865743" y="216114"/>
                </a:cubicBezTo>
                <a:cubicBezTo>
                  <a:pt x="871311" y="227780"/>
                  <a:pt x="871311" y="241331"/>
                  <a:pt x="865743" y="252996"/>
                </a:cubicBezTo>
                <a:cubicBezTo>
                  <a:pt x="856160" y="261180"/>
                  <a:pt x="844705" y="266894"/>
                  <a:pt x="832430" y="269650"/>
                </a:cubicBezTo>
                <a:cubicBezTo>
                  <a:pt x="787205" y="282736"/>
                  <a:pt x="739654" y="291065"/>
                  <a:pt x="693243" y="299395"/>
                </a:cubicBezTo>
                <a:cubicBezTo>
                  <a:pt x="646878" y="307724"/>
                  <a:pt x="639714" y="299395"/>
                  <a:pt x="632594" y="254183"/>
                </a:cubicBezTo>
                <a:cubicBezTo>
                  <a:pt x="620684" y="185179"/>
                  <a:pt x="600468" y="118557"/>
                  <a:pt x="583811" y="50744"/>
                </a:cubicBezTo>
                <a:cubicBezTo>
                  <a:pt x="581118" y="40922"/>
                  <a:pt x="577513" y="31365"/>
                  <a:pt x="573087" y="22192"/>
                </a:cubicBezTo>
                <a:cubicBezTo>
                  <a:pt x="561221" y="-5174"/>
                  <a:pt x="555243" y="-6366"/>
                  <a:pt x="532654" y="13862"/>
                </a:cubicBezTo>
                <a:cubicBezTo>
                  <a:pt x="460779" y="77513"/>
                  <a:pt x="402138" y="154732"/>
                  <a:pt x="360154" y="241098"/>
                </a:cubicBezTo>
                <a:cubicBezTo>
                  <a:pt x="338751" y="286305"/>
                  <a:pt x="331632" y="288687"/>
                  <a:pt x="287595" y="264890"/>
                </a:cubicBezTo>
                <a:lnTo>
                  <a:pt x="274543" y="257752"/>
                </a:lnTo>
                <a:cubicBezTo>
                  <a:pt x="233837" y="240906"/>
                  <a:pt x="214533" y="194280"/>
                  <a:pt x="231373" y="153605"/>
                </a:cubicBezTo>
                <a:cubicBezTo>
                  <a:pt x="235571" y="143555"/>
                  <a:pt x="241731" y="134458"/>
                  <a:pt x="249535" y="126887"/>
                </a:cubicBezTo>
                <a:cubicBezTo>
                  <a:pt x="287320" y="80055"/>
                  <a:pt x="337063" y="44295"/>
                  <a:pt x="393467" y="23378"/>
                </a:cubicBezTo>
                <a:lnTo>
                  <a:pt x="393467" y="23378"/>
                </a:lnTo>
                <a:lnTo>
                  <a:pt x="375624" y="23378"/>
                </a:lnTo>
                <a:lnTo>
                  <a:pt x="342311" y="35277"/>
                </a:lnTo>
                <a:cubicBezTo>
                  <a:pt x="318535" y="47175"/>
                  <a:pt x="295946" y="57883"/>
                  <a:pt x="270938" y="67399"/>
                </a:cubicBezTo>
                <a:lnTo>
                  <a:pt x="244789" y="82866"/>
                </a:lnTo>
                <a:cubicBezTo>
                  <a:pt x="209422" y="101812"/>
                  <a:pt x="177979" y="127238"/>
                  <a:pt x="152013" y="157817"/>
                </a:cubicBezTo>
                <a:cubicBezTo>
                  <a:pt x="114456" y="185535"/>
                  <a:pt x="105055" y="237725"/>
                  <a:pt x="130565" y="276789"/>
                </a:cubicBezTo>
                <a:cubicBezTo>
                  <a:pt x="137501" y="285542"/>
                  <a:pt x="136041" y="298263"/>
                  <a:pt x="127279" y="305205"/>
                </a:cubicBezTo>
                <a:cubicBezTo>
                  <a:pt x="125089" y="306939"/>
                  <a:pt x="122579" y="308203"/>
                  <a:pt x="119886" y="308910"/>
                </a:cubicBezTo>
                <a:cubicBezTo>
                  <a:pt x="80732" y="325040"/>
                  <a:pt x="46095" y="350339"/>
                  <a:pt x="18759" y="382675"/>
                </a:cubicBezTo>
                <a:cubicBezTo>
                  <a:pt x="20813" y="390073"/>
                  <a:pt x="20813" y="397878"/>
                  <a:pt x="18759" y="405281"/>
                </a:cubicBezTo>
                <a:close/>
                <a:moveTo>
                  <a:pt x="903803" y="801455"/>
                </a:moveTo>
                <a:cubicBezTo>
                  <a:pt x="871447" y="862230"/>
                  <a:pt x="827364" y="916008"/>
                  <a:pt x="774154" y="959687"/>
                </a:cubicBezTo>
                <a:cubicBezTo>
                  <a:pt x="770458" y="966099"/>
                  <a:pt x="763703" y="970152"/>
                  <a:pt x="756310" y="970394"/>
                </a:cubicBezTo>
                <a:cubicBezTo>
                  <a:pt x="745586" y="970394"/>
                  <a:pt x="756310" y="956118"/>
                  <a:pt x="750332" y="948979"/>
                </a:cubicBezTo>
                <a:cubicBezTo>
                  <a:pt x="744400" y="941841"/>
                  <a:pt x="750332" y="901390"/>
                  <a:pt x="750332" y="875215"/>
                </a:cubicBezTo>
                <a:cubicBezTo>
                  <a:pt x="744081" y="858615"/>
                  <a:pt x="752477" y="840085"/>
                  <a:pt x="769088" y="833833"/>
                </a:cubicBezTo>
                <a:cubicBezTo>
                  <a:pt x="770731" y="833212"/>
                  <a:pt x="772420" y="832728"/>
                  <a:pt x="774154" y="832386"/>
                </a:cubicBezTo>
                <a:cubicBezTo>
                  <a:pt x="815910" y="820684"/>
                  <a:pt x="855886" y="803482"/>
                  <a:pt x="893079" y="781227"/>
                </a:cubicBezTo>
                <a:cubicBezTo>
                  <a:pt x="893079" y="781232"/>
                  <a:pt x="908548" y="769333"/>
                  <a:pt x="915713" y="781232"/>
                </a:cubicBezTo>
                <a:cubicBezTo>
                  <a:pt x="922832" y="793126"/>
                  <a:pt x="907362" y="795508"/>
                  <a:pt x="903803" y="802646"/>
                </a:cubicBezTo>
                <a:close/>
                <a:moveTo>
                  <a:pt x="953773" y="543284"/>
                </a:moveTo>
                <a:cubicBezTo>
                  <a:pt x="953773" y="582544"/>
                  <a:pt x="953773" y="622996"/>
                  <a:pt x="946608" y="662256"/>
                </a:cubicBezTo>
                <a:cubicBezTo>
                  <a:pt x="944646" y="676600"/>
                  <a:pt x="935747" y="689056"/>
                  <a:pt x="922832" y="695569"/>
                </a:cubicBezTo>
                <a:cubicBezTo>
                  <a:pt x="869987" y="722456"/>
                  <a:pt x="815088" y="745130"/>
                  <a:pt x="758683" y="763382"/>
                </a:cubicBezTo>
                <a:cubicBezTo>
                  <a:pt x="743213" y="763382"/>
                  <a:pt x="736094" y="763382"/>
                  <a:pt x="733676" y="749105"/>
                </a:cubicBezTo>
                <a:cubicBezTo>
                  <a:pt x="733676" y="707467"/>
                  <a:pt x="722997" y="665825"/>
                  <a:pt x="715832" y="630134"/>
                </a:cubicBezTo>
                <a:cubicBezTo>
                  <a:pt x="712410" y="617459"/>
                  <a:pt x="719848" y="604374"/>
                  <a:pt x="732535" y="600910"/>
                </a:cubicBezTo>
                <a:cubicBezTo>
                  <a:pt x="733311" y="600696"/>
                  <a:pt x="734086" y="600527"/>
                  <a:pt x="734908" y="600395"/>
                </a:cubicBezTo>
                <a:cubicBezTo>
                  <a:pt x="802630" y="585433"/>
                  <a:pt x="868207" y="561846"/>
                  <a:pt x="929997" y="530199"/>
                </a:cubicBezTo>
                <a:cubicBezTo>
                  <a:pt x="949026" y="512354"/>
                  <a:pt x="956146" y="521870"/>
                  <a:pt x="953773" y="543284"/>
                </a:cubicBezTo>
                <a:close/>
                <a:moveTo>
                  <a:pt x="695616" y="352931"/>
                </a:moveTo>
                <a:cubicBezTo>
                  <a:pt x="759870" y="343342"/>
                  <a:pt x="822344" y="324506"/>
                  <a:pt x="881213" y="297017"/>
                </a:cubicBezTo>
                <a:cubicBezTo>
                  <a:pt x="888697" y="291709"/>
                  <a:pt x="899102" y="293502"/>
                  <a:pt x="904396" y="301015"/>
                </a:cubicBezTo>
                <a:cubicBezTo>
                  <a:pt x="906084" y="303352"/>
                  <a:pt x="907088" y="306067"/>
                  <a:pt x="907362" y="308910"/>
                </a:cubicBezTo>
                <a:cubicBezTo>
                  <a:pt x="919273" y="348171"/>
                  <a:pt x="931184" y="387431"/>
                  <a:pt x="941862" y="427882"/>
                </a:cubicBezTo>
                <a:cubicBezTo>
                  <a:pt x="943642" y="436964"/>
                  <a:pt x="938622" y="446001"/>
                  <a:pt x="929997" y="449297"/>
                </a:cubicBezTo>
                <a:cubicBezTo>
                  <a:pt x="862092" y="479137"/>
                  <a:pt x="791632" y="502637"/>
                  <a:pt x="719438" y="519492"/>
                </a:cubicBezTo>
                <a:cubicBezTo>
                  <a:pt x="708348" y="520820"/>
                  <a:pt x="698263" y="512906"/>
                  <a:pt x="696939" y="501815"/>
                </a:cubicBezTo>
                <a:cubicBezTo>
                  <a:pt x="696894" y="501363"/>
                  <a:pt x="696849" y="500912"/>
                  <a:pt x="696803" y="500455"/>
                </a:cubicBezTo>
                <a:cubicBezTo>
                  <a:pt x="689684" y="460004"/>
                  <a:pt x="682565" y="419557"/>
                  <a:pt x="674213" y="381484"/>
                </a:cubicBezTo>
                <a:cubicBezTo>
                  <a:pt x="670654" y="360069"/>
                  <a:pt x="681378" y="356500"/>
                  <a:pt x="695616" y="352931"/>
                </a:cubicBezTo>
                <a:close/>
                <a:moveTo>
                  <a:pt x="637340" y="634894"/>
                </a:moveTo>
                <a:cubicBezTo>
                  <a:pt x="648065" y="680101"/>
                  <a:pt x="659929" y="724122"/>
                  <a:pt x="670654" y="768142"/>
                </a:cubicBezTo>
                <a:cubicBezTo>
                  <a:pt x="670654" y="782418"/>
                  <a:pt x="662303" y="784801"/>
                  <a:pt x="651624" y="787179"/>
                </a:cubicBezTo>
                <a:cubicBezTo>
                  <a:pt x="602065" y="797055"/>
                  <a:pt x="552049" y="804207"/>
                  <a:pt x="501714" y="808593"/>
                </a:cubicBezTo>
                <a:cubicBezTo>
                  <a:pt x="482365" y="810145"/>
                  <a:pt x="464156" y="799127"/>
                  <a:pt x="456535" y="781232"/>
                </a:cubicBezTo>
                <a:cubicBezTo>
                  <a:pt x="434082" y="743811"/>
                  <a:pt x="416103" y="703880"/>
                  <a:pt x="403005" y="662256"/>
                </a:cubicBezTo>
                <a:cubicBezTo>
                  <a:pt x="397027" y="645601"/>
                  <a:pt x="403005" y="643224"/>
                  <a:pt x="418476" y="642032"/>
                </a:cubicBezTo>
                <a:cubicBezTo>
                  <a:pt x="482821" y="638997"/>
                  <a:pt x="546847" y="631042"/>
                  <a:pt x="610005" y="618240"/>
                </a:cubicBezTo>
                <a:cubicBezTo>
                  <a:pt x="618219" y="612850"/>
                  <a:pt x="629309" y="615173"/>
                  <a:pt x="634694" y="623425"/>
                </a:cubicBezTo>
                <a:cubicBezTo>
                  <a:pt x="637112" y="627163"/>
                  <a:pt x="638071" y="631681"/>
                  <a:pt x="637340" y="636086"/>
                </a:cubicBezTo>
                <a:close/>
                <a:moveTo>
                  <a:pt x="417289" y="269650"/>
                </a:moveTo>
                <a:cubicBezTo>
                  <a:pt x="452154" y="189168"/>
                  <a:pt x="494777" y="112268"/>
                  <a:pt x="544565" y="40037"/>
                </a:cubicBezTo>
                <a:cubicBezTo>
                  <a:pt x="546801" y="32912"/>
                  <a:pt x="553783" y="28408"/>
                  <a:pt x="561221" y="29330"/>
                </a:cubicBezTo>
                <a:cubicBezTo>
                  <a:pt x="569527" y="29330"/>
                  <a:pt x="568341" y="37655"/>
                  <a:pt x="567154" y="44793"/>
                </a:cubicBezTo>
                <a:cubicBezTo>
                  <a:pt x="565511" y="116380"/>
                  <a:pt x="569481" y="187986"/>
                  <a:pt x="579065" y="258943"/>
                </a:cubicBezTo>
                <a:cubicBezTo>
                  <a:pt x="579065" y="306533"/>
                  <a:pt x="584997" y="306533"/>
                  <a:pt x="523162" y="305341"/>
                </a:cubicBezTo>
                <a:lnTo>
                  <a:pt x="431527" y="295826"/>
                </a:lnTo>
                <a:cubicBezTo>
                  <a:pt x="417289" y="293443"/>
                  <a:pt x="410124" y="285118"/>
                  <a:pt x="417289" y="269650"/>
                </a:cubicBezTo>
                <a:close/>
                <a:moveTo>
                  <a:pt x="385162" y="388622"/>
                </a:moveTo>
                <a:cubicBezTo>
                  <a:pt x="385299" y="376139"/>
                  <a:pt x="395567" y="366144"/>
                  <a:pt x="408025" y="366299"/>
                </a:cubicBezTo>
                <a:cubicBezTo>
                  <a:pt x="411219" y="366336"/>
                  <a:pt x="414368" y="367052"/>
                  <a:pt x="417289" y="368399"/>
                </a:cubicBezTo>
                <a:lnTo>
                  <a:pt x="536213" y="368399"/>
                </a:lnTo>
                <a:cubicBezTo>
                  <a:pt x="587370" y="368399"/>
                  <a:pt x="587370" y="368399"/>
                  <a:pt x="595721" y="415988"/>
                </a:cubicBezTo>
                <a:cubicBezTo>
                  <a:pt x="599600" y="449630"/>
                  <a:pt x="605579" y="483002"/>
                  <a:pt x="613565" y="515923"/>
                </a:cubicBezTo>
                <a:cubicBezTo>
                  <a:pt x="618219" y="524604"/>
                  <a:pt x="614979" y="535425"/>
                  <a:pt x="606308" y="540094"/>
                </a:cubicBezTo>
                <a:cubicBezTo>
                  <a:pt x="603069" y="541838"/>
                  <a:pt x="599372" y="542536"/>
                  <a:pt x="595721" y="542098"/>
                </a:cubicBezTo>
                <a:cubicBezTo>
                  <a:pt x="530372" y="547383"/>
                  <a:pt x="464749" y="547383"/>
                  <a:pt x="399446" y="542098"/>
                </a:cubicBezTo>
                <a:cubicBezTo>
                  <a:pt x="388265" y="542773"/>
                  <a:pt x="378682" y="534284"/>
                  <a:pt x="377998" y="523134"/>
                </a:cubicBezTo>
                <a:cubicBezTo>
                  <a:pt x="377952" y="522317"/>
                  <a:pt x="377952" y="521500"/>
                  <a:pt x="377998" y="520683"/>
                </a:cubicBezTo>
                <a:cubicBezTo>
                  <a:pt x="374985" y="476973"/>
                  <a:pt x="376993" y="433067"/>
                  <a:pt x="383975" y="389813"/>
                </a:cubicBezTo>
                <a:close/>
                <a:moveTo>
                  <a:pt x="349476" y="720552"/>
                </a:moveTo>
                <a:cubicBezTo>
                  <a:pt x="355043" y="742410"/>
                  <a:pt x="366086" y="762478"/>
                  <a:pt x="381602" y="778849"/>
                </a:cubicBezTo>
                <a:cubicBezTo>
                  <a:pt x="388722" y="787179"/>
                  <a:pt x="394654" y="796695"/>
                  <a:pt x="381602" y="800264"/>
                </a:cubicBezTo>
                <a:cubicBezTo>
                  <a:pt x="313150" y="798009"/>
                  <a:pt x="248988" y="766357"/>
                  <a:pt x="205543" y="713414"/>
                </a:cubicBezTo>
                <a:cubicBezTo>
                  <a:pt x="197785" y="700964"/>
                  <a:pt x="194043" y="686427"/>
                  <a:pt x="194819" y="671776"/>
                </a:cubicBezTo>
                <a:cubicBezTo>
                  <a:pt x="194819" y="633703"/>
                  <a:pt x="194819" y="633703"/>
                  <a:pt x="234065" y="633703"/>
                </a:cubicBezTo>
                <a:cubicBezTo>
                  <a:pt x="289694" y="627341"/>
                  <a:pt x="340257" y="666341"/>
                  <a:pt x="348289" y="721744"/>
                </a:cubicBezTo>
                <a:close/>
                <a:moveTo>
                  <a:pt x="163878" y="329138"/>
                </a:moveTo>
                <a:cubicBezTo>
                  <a:pt x="166708" y="319691"/>
                  <a:pt x="176656" y="314310"/>
                  <a:pt x="186103" y="317117"/>
                </a:cubicBezTo>
                <a:cubicBezTo>
                  <a:pt x="187928" y="317664"/>
                  <a:pt x="189662" y="318509"/>
                  <a:pt x="191259" y="319618"/>
                </a:cubicBezTo>
                <a:cubicBezTo>
                  <a:pt x="223751" y="335163"/>
                  <a:pt x="258160" y="346363"/>
                  <a:pt x="293573" y="352931"/>
                </a:cubicBezTo>
                <a:cubicBezTo>
                  <a:pt x="310229" y="352931"/>
                  <a:pt x="317349" y="362447"/>
                  <a:pt x="312602" y="380292"/>
                </a:cubicBezTo>
                <a:cubicBezTo>
                  <a:pt x="302700" y="419123"/>
                  <a:pt x="299049" y="459292"/>
                  <a:pt x="301878" y="499268"/>
                </a:cubicBezTo>
                <a:cubicBezTo>
                  <a:pt x="301878" y="514731"/>
                  <a:pt x="301878" y="526630"/>
                  <a:pt x="280475" y="520683"/>
                </a:cubicBezTo>
                <a:cubicBezTo>
                  <a:pt x="235069" y="509446"/>
                  <a:pt x="193815" y="485512"/>
                  <a:pt x="161505" y="451679"/>
                </a:cubicBezTo>
                <a:cubicBezTo>
                  <a:pt x="148317" y="438092"/>
                  <a:pt x="141791" y="419370"/>
                  <a:pt x="143662" y="400520"/>
                </a:cubicBezTo>
                <a:cubicBezTo>
                  <a:pt x="142612" y="375176"/>
                  <a:pt x="149732" y="350165"/>
                  <a:pt x="163878" y="329138"/>
                </a:cubicBezTo>
                <a:close/>
              </a:path>
            </a:pathLst>
          </a:custGeom>
          <a:solidFill>
            <a:srgbClr val="E99517"/>
          </a:solidFill>
          <a:ln w="456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梦源黑体 L CN L90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xs</dc:creator>
  <cp:lastModifiedBy>笑 生</cp:lastModifiedBy>
  <cp:revision>5</cp:revision>
  <dcterms:created xsi:type="dcterms:W3CDTF">2023-03-13T08:11:10Z</dcterms:created>
  <dcterms:modified xsi:type="dcterms:W3CDTF">2023-04-17T13:46:16Z</dcterms:modified>
</cp:coreProperties>
</file>