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379A-A166-4851-993D-D5505BF7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C0FE-D316-45E5-B714-52E8AA35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AF76-E20E-4C8C-BF9A-A0E3C8E9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3354-66E7-43C5-AE7B-48BF40C9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8D0D-2632-4CF9-BCD3-345808FB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362-65DC-4130-BC9A-F0D081DF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13A2-F938-49E5-BCA6-88300DF3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E073-9B7E-41A3-8554-66E734B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0DBC-B06B-41E5-B1D7-DA4CE61F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6872-97CE-4735-A78E-FD30E203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8F7-D78F-45DD-9B9E-5C077F469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EA312-22B9-43DC-AE86-68A5EF7D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B824-51EC-4512-80B0-66ED0983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3B6A-4F7E-4B30-A2F0-25B03276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1D4-20A5-4382-9191-59D807B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0BF-9525-4675-9347-507643F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F554-A068-4E63-9A3D-E2DA820A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4755-44FF-414C-9D3E-37C80CB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73EC-3CDA-46A3-A1BE-B3A19FD7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E545-5BD9-4170-B4B6-D4AF5F17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A816-18CE-43A3-8C86-C8EE4300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8037-9010-47A4-A869-D8A1D7EA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B883-7EFD-4BE0-954A-D618A0C2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21AA-0647-48D9-9F1B-8FBB7729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3DE4-E5EC-4AC8-8B8E-E1DD474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D09D-BFCA-42CF-AAD1-E0AD23EA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6482-C902-4131-AAB5-D080A56A5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90B05-3605-494F-818D-815B1EEC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EAED-008F-4390-8AAA-8EC8107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505B-67C4-49FA-A963-152B162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DC4D8-53C2-467A-822B-596EA10F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7695-623F-4E0B-B477-6B94F8C4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BE77-76A7-465F-85E8-35604D38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2462-EA03-4457-A306-17FB2888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92412-3988-47B1-AD6D-7A04CE92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67BB6-DF4E-4344-85C3-9582CD7AA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D6041-BF76-472F-9663-3454538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120E8-412B-4483-B873-C784280A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DBE06-5C66-4F3F-BA06-FC57C2F5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593-285F-43E6-8934-BE130B9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5004D-08AE-4A5D-86B2-2092D77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FB55-2873-465F-94AD-C0F725E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E7BA-0B9A-4744-922A-6F67212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CB1CE-2258-4019-A44B-5BC3EDC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3AAE0-208E-4AD4-868C-41F4323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40D1-91D9-4E44-901C-9E2EA93C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CDE5-5C53-4785-B2BA-CC9E5CA2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127-F3F3-435B-BDD5-84087D78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AEA0-9CDC-409E-9225-9D848EC2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7BE5-A05F-4C74-A778-9737F03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355C-9228-4BF1-9F28-7B92A01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8A32-90E3-4B59-BDA3-42B9D899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B0C-2BA2-4DCB-87AD-6854C125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E87FF-8337-4A85-9137-B6E71A60D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10F5-28CC-4A7A-AEE1-F481D894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47CD-29A9-428C-A7C7-4B9A05C8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B1EF-3899-4119-9D0A-AC5E319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A42F-D822-4F55-8642-8E47957A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D1093-E2F9-459C-A783-93BBD5C4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86EA1-D4B2-4A8E-9242-033A475F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49BA-7F33-4F0D-A45B-7EE495936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4178-EF2B-4DBA-9C0B-39A39325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EE69-D73B-4521-A7AB-DB041E59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321C5CA-2476-41BF-A6DF-CEC64F7A03DE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1654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972-DEC1-4B53-AE78-905A194BA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F73F-5C2F-481D-AB03-B07E921CC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0530-8191-4576-A599-986CEB4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 link (display whole </a:t>
            </a:r>
            <a:r>
              <a:rPr lang="en-US"/>
              <a:t>directory contents)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47D5-FF2F-4B0A-908E-3146893A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https://www.dj4e.com/assn/dj4e_html.md</a:t>
            </a:r>
          </a:p>
        </p:txBody>
      </p:sp>
    </p:spTree>
    <p:extLst>
      <p:ext uri="{BB962C8B-B14F-4D97-AF65-F5344CB8AC3E}">
        <p14:creationId xmlns:p14="http://schemas.microsoft.com/office/powerpoint/2010/main" val="8302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F47-95C4-4BBB-8EAE-192918C2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FB24C-1A61-43AC-8DAB-746A22873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23" y="2032506"/>
            <a:ext cx="5762625" cy="3752850"/>
          </a:xfrm>
        </p:spPr>
      </p:pic>
    </p:spTree>
    <p:extLst>
      <p:ext uri="{BB962C8B-B14F-4D97-AF65-F5344CB8AC3E}">
        <p14:creationId xmlns:p14="http://schemas.microsoft.com/office/powerpoint/2010/main" val="27300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Assignment instruction link (display whole directory contents)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</cp:revision>
  <dcterms:created xsi:type="dcterms:W3CDTF">2021-07-18T00:19:33Z</dcterms:created>
  <dcterms:modified xsi:type="dcterms:W3CDTF">2021-07-18T00:33:22Z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2021-07-18T00:33:22Z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a6c02609-d502-47f7-a3e4-34f3ccbe682e</vt:lpwstr>
  </property>
  <property fmtid="{D5CDD505-2E9C-101B-9397-08002B2CF9AE}" pid="8" name="MSIP_Label_88914ebd-7e6c-4e12-a031-a9906be2db14_ContentBits">
    <vt:lpwstr>1</vt:lpwstr>
  </property>
</Properties>
</file>