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84" autoAdjust="0"/>
  </p:normalViewPr>
  <p:slideViewPr>
    <p:cSldViewPr snapToGrid="0">
      <p:cViewPr varScale="1"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2669-1264-4D89-91E8-5D5BD2E8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22625-66F0-457C-B8D3-7E5A3AA88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9ACCE-BEA2-4576-AEB5-8D8277A1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F46-4AB9-4608-A5F8-9B802F44C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9D7E-0910-4BA9-9AA9-A410B589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7F9F-04B9-4E0B-8EA9-2C489E4B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5AEE8-9EEF-4EE6-BF15-29EF92DCD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B2571-5558-46CB-AF98-26B62116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4A68-F714-4B64-97D1-6694690E9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016CF-3AA5-497A-B442-BCDA7F3F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E397A-BEDD-4830-A3B6-E22DC273F0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12D6F-0CBE-42FA-9B86-45AE2A1E8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30449-57A2-4FF0-8CFA-48388489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840E6-C2B8-4F31-8587-EAD4CB39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824E3-16B9-4CD3-BCAB-5C43B9731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FA95-7749-42DA-8677-C8EC4444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2E87-8CA1-4317-AA10-BA7F77B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DE893-9A96-4FE0-B499-19B00479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44402-7502-476F-865C-62175057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AB78-8A98-427A-9762-1A426B4F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1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1710-AEF5-4D88-9E05-369F67C7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89C37-C342-465D-8DEF-D668A93C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B04B8-B0B9-4F6E-B48B-775C6EA4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55064-2647-4999-BAF3-4D39A235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BE82-EFCF-43A7-896F-EBA673B51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2735-EA87-452A-9318-FC3002CF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96626-8937-449D-8E59-8FB0825E2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C6E94-134D-4E7B-8F1E-295907634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06091-1F8D-4F6F-AB0F-898F487C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8E843-4ABE-4305-A7A0-41DFA000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1E50-6BC7-477F-ACD4-29A884AE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9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6D1C-F961-4230-AC0A-D247D70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0B16C-2F26-423D-8BBA-F9053BA67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28F1A-B8F8-4CC9-BC50-E189DBDB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A9C96A-508A-4038-AF37-1834B79D4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77301-BEDC-4C48-B0AD-39C51764D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3C185-4B7A-4F68-BE19-175EC68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3D6E9-92BD-4CEA-9359-9041C070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67DED-75FC-4674-9210-4BF92D4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2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3C13-18B7-4783-831E-9D10FFC46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225EE-96D4-40B8-92ED-B951DF47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5241F-DD7A-4C01-87C4-2E3CE934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9E1EA-050D-429A-B575-80593226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40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45BF9-AA0B-4065-AAF0-AEBD0CB6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E5F88-FF4C-464E-B8EE-7D830FF6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16E32-134C-42AB-B0C2-8A257929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D07D-6C20-4A82-9765-EEB3FBF0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1B5C-8F95-43B2-BE90-0D160C3A0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2C958-1317-4E18-8C9F-1045FF22F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2B989-799A-4EB1-A9BE-EFD68044C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B5762-7726-4267-A703-8038B3A9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207C-347C-49FC-8C8D-3CBFD940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3054-964D-4810-A1CC-085491E8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E37B3-EEEB-4EFD-92F5-31EE40BEA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02926-1B60-4B87-8BAF-D947CDE79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8DBF2-723C-4A9F-9AA8-2297671A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23F8A-4B3E-48EB-B995-406EECADE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D48E-2767-40A8-BDBE-0FFF1532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0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E58DA-7711-42DA-A576-F8D7C050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1C8C2-220E-466F-8279-45419D68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CC36-5F7E-4B04-B668-CE3EE596E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59E94-F673-4CF7-ADBB-16728BDD79CC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E66A-B0BD-44DA-860E-521CC77B1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C1DCB-E770-4C6C-88B9-94180A110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29DE7-08D1-4CA3-AC3A-490E7639621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02A1E0EF-124C-414D-A544-1E374546BEA1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4768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A72-BB3C-48C7-ADE7-6F20B2A93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180A-C82F-4AFA-9B26-137DB9644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8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D7A2-E04A-46D9-975C-F4E170E2E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835" y="1"/>
            <a:ext cx="9349509" cy="757382"/>
          </a:xfrm>
        </p:spPr>
        <p:txBody>
          <a:bodyPr/>
          <a:lstStyle/>
          <a:p>
            <a:r>
              <a:rPr lang="en-US" dirty="0"/>
              <a:t>Update settings.py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4D973-8906-4CAB-948F-C9C66DA9B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72" y="635780"/>
            <a:ext cx="4980325" cy="596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2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2EF0-E459-4CE6-90AA-13837F684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views.py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E9E044-8F7C-4B81-81A1-2D1D70D59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32545"/>
            <a:ext cx="6376289" cy="2925045"/>
          </a:xfrm>
        </p:spPr>
      </p:pic>
    </p:spTree>
    <p:extLst>
      <p:ext uri="{BB962C8B-B14F-4D97-AF65-F5344CB8AC3E}">
        <p14:creationId xmlns:p14="http://schemas.microsoft.com/office/powerpoint/2010/main" val="4107381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9680-233B-40A0-AC59-B835BDA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link to home/main.html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2C13AB-B67F-4B3E-A67A-80EFEFA14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051" y="2008115"/>
            <a:ext cx="5457825" cy="2619375"/>
          </a:xfrm>
        </p:spPr>
      </p:pic>
    </p:spTree>
    <p:extLst>
      <p:ext uri="{BB962C8B-B14F-4D97-AF65-F5344CB8AC3E}">
        <p14:creationId xmlns:p14="http://schemas.microsoft.com/office/powerpoint/2010/main" val="1537726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16A5-33FC-4F7E-8B20-7BB56C210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203011-E49B-446A-A43D-772BDF788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522" y="1847658"/>
            <a:ext cx="5247533" cy="4351338"/>
          </a:xfrm>
        </p:spPr>
      </p:pic>
    </p:spTree>
    <p:extLst>
      <p:ext uri="{BB962C8B-B14F-4D97-AF65-F5344CB8AC3E}">
        <p14:creationId xmlns:p14="http://schemas.microsoft.com/office/powerpoint/2010/main" val="408867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4A1-2965-465B-BE33-2BA1C09F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CDD0-0EA9-4915-ACC8-2B90DCA2C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https://www.dj4e.com/assn/dj4e_hello.md?PHPSESSID=8c9d85fe9587e576177605402e6fed68</a:t>
            </a:r>
          </a:p>
        </p:txBody>
      </p:sp>
    </p:spTree>
    <p:extLst>
      <p:ext uri="{BB962C8B-B14F-4D97-AF65-F5344CB8AC3E}">
        <p14:creationId xmlns:p14="http://schemas.microsoft.com/office/powerpoint/2010/main" val="29307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BC15-7455-428C-9506-714D40DD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update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4B282F-5F0A-4BDB-82B7-2C98D009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911" y="2390775"/>
            <a:ext cx="5353050" cy="2076450"/>
          </a:xfrm>
        </p:spPr>
      </p:pic>
    </p:spTree>
    <p:extLst>
      <p:ext uri="{BB962C8B-B14F-4D97-AF65-F5344CB8AC3E}">
        <p14:creationId xmlns:p14="http://schemas.microsoft.com/office/powerpoint/2010/main" val="201610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C5F6-3347-40DE-9F27-A19BBEDF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“home”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5FC9E-86FF-4639-A1D1-2CB8FCD5D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235" y="2448719"/>
            <a:ext cx="5934075" cy="2495550"/>
          </a:xfrm>
        </p:spPr>
      </p:pic>
    </p:spTree>
    <p:extLst>
      <p:ext uri="{BB962C8B-B14F-4D97-AF65-F5344CB8AC3E}">
        <p14:creationId xmlns:p14="http://schemas.microsoft.com/office/powerpoint/2010/main" val="322714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664CB-371D-4250-A954-2AB0C5C2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html file under home template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5E97C-E827-47F4-9218-EA8A595A4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153" y="2254611"/>
            <a:ext cx="4181475" cy="1590675"/>
          </a:xfrm>
        </p:spPr>
      </p:pic>
    </p:spTree>
    <p:extLst>
      <p:ext uri="{BB962C8B-B14F-4D97-AF65-F5344CB8AC3E}">
        <p14:creationId xmlns:p14="http://schemas.microsoft.com/office/powerpoint/2010/main" val="333753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2E1D-3998-4066-A57D-E0F6F10C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the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25A2F0-25EE-497C-95E3-50A3A6FB6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76" y="1834862"/>
            <a:ext cx="4367665" cy="4351338"/>
          </a:xfrm>
        </p:spPr>
      </p:pic>
    </p:spTree>
    <p:extLst>
      <p:ext uri="{BB962C8B-B14F-4D97-AF65-F5344CB8AC3E}">
        <p14:creationId xmlns:p14="http://schemas.microsoft.com/office/powerpoint/2010/main" val="3529847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559A-B708-448A-B609-425FD45B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mysite/mysite/settings.py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4D9D6-E3C6-40CE-9DD0-075158582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273" y="1816387"/>
            <a:ext cx="3995417" cy="4861893"/>
          </a:xfrm>
        </p:spPr>
      </p:pic>
    </p:spTree>
    <p:extLst>
      <p:ext uri="{BB962C8B-B14F-4D97-AF65-F5344CB8AC3E}">
        <p14:creationId xmlns:p14="http://schemas.microsoft.com/office/powerpoint/2010/main" val="199874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F1C9-680C-46C8-95F6-257E5865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279D74-1E3F-424C-998C-50259B725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1049"/>
            <a:ext cx="9810750" cy="3257550"/>
          </a:xfrm>
        </p:spPr>
      </p:pic>
    </p:spTree>
    <p:extLst>
      <p:ext uri="{BB962C8B-B14F-4D97-AF65-F5344CB8AC3E}">
        <p14:creationId xmlns:p14="http://schemas.microsoft.com/office/powerpoint/2010/main" val="1865130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BD94-B3AB-45BD-B14E-94DDC735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hello app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4A24-E46F-4519-A8EC-1A72F17A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hello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C32A4-0671-4D69-B219-4DDC92105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482" y="3429000"/>
            <a:ext cx="58959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58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94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Reference link </vt:lpstr>
      <vt:lpstr>Get latest update </vt:lpstr>
      <vt:lpstr>Create “home” page</vt:lpstr>
      <vt:lpstr>Create html file under home template </vt:lpstr>
      <vt:lpstr>Edit the mysite/mysite/urls.py</vt:lpstr>
      <vt:lpstr>Update mysite/mysite/settings.py</vt:lpstr>
      <vt:lpstr>PowerPoint Presentation</vt:lpstr>
      <vt:lpstr>Create hello app </vt:lpstr>
      <vt:lpstr>Update settings.py </vt:lpstr>
      <vt:lpstr>Update views.py</vt:lpstr>
      <vt:lpstr>Add link to home/main.html</vt:lpstr>
      <vt:lpstr>Update mysite/mysite/urls.py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24</cp:revision>
  <dcterms:created xsi:type="dcterms:W3CDTF">2021-07-29T06:39:56Z</dcterms:created>
  <dcterms:modified xsi:type="dcterms:W3CDTF">2021-07-30T00:57:47Z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2021-07-30T00:57:47Z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77ee5349-8830-4783-815e-07f2d1e4200c</vt:lpwstr>
  </property>
  <property fmtid="{D5CDD505-2E9C-101B-9397-08002B2CF9AE}" pid="8" name="MSIP_Label_88914ebd-7e6c-4e12-a031-a9906be2db14_ContentBits">
    <vt:lpwstr>1</vt:lpwstr>
  </property>
</Properties>
</file>