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CFC93-F968-4C7E-9820-9E71AA3244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50F39C-D06F-4CA9-B273-A54AFF0F98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B06DF2-14A1-409C-A5CD-986F0DBB2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0CA23-948C-4CD9-B4FB-EE225353A2D2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D83FA6-5A53-4260-B937-9E5827778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45615-9029-4934-A416-2751E1838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43923-1083-4AB3-B631-7D74545CC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852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D36BC-BFB4-492A-94E7-1B1D901E2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11E710-1F47-4F29-BEE8-19346696ED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BA8A1B-D22C-4383-9A00-EA28E7667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0CA23-948C-4CD9-B4FB-EE225353A2D2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BAE11E-6C4A-4AFA-90F9-F0708E86F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5E22A3-B7FB-4406-BFAA-953DD963B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43923-1083-4AB3-B631-7D74545CC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537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7B8678-2F32-4029-985D-B068FAE927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AAB870-58DE-4D51-A89C-1F10DD4A16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D27388-0316-45F8-940A-76E2C87DB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0CA23-948C-4CD9-B4FB-EE225353A2D2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8FA071-6147-4C8C-9D65-265B1A07A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57C0D7-46C7-4F84-9AEC-81D7B6CBE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43923-1083-4AB3-B631-7D74545CC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183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81246-424B-4FE9-9DA7-A4376E6A6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E9632-342A-4B0F-8795-A419FB5561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D337BD-B977-423C-BF5B-D9D3BC4BE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0CA23-948C-4CD9-B4FB-EE225353A2D2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43A687-5760-4E13-A635-1DEF96096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5AAD91-4376-451A-A8B7-DA81872A4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43923-1083-4AB3-B631-7D74545CC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38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8494B-07E1-427B-B28F-475854B94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45D2CC-7AD6-4AD3-8695-96822E4785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3F2E3E-7241-4C6E-974A-B4070C7FC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0CA23-948C-4CD9-B4FB-EE225353A2D2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5D4253-41E4-43FD-B6AB-CEBA4A9B7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882AB6-8D6A-4413-A8E9-12314993E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43923-1083-4AB3-B631-7D74545CC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325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0A34F-F92C-4AC4-8398-2BFDE99C2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D34B5-E493-479E-AA77-0F329E5847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AB17E7-E3D8-4FA6-ABDF-7926A133BF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074D0-C1B7-4F01-BEC9-1AAE6950D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0CA23-948C-4CD9-B4FB-EE225353A2D2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480BEF-ED7E-4D87-AAB9-606243B0C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5A622C-5D39-4E3E-BA04-4FD7EF685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43923-1083-4AB3-B631-7D74545CC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392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95308-0157-4A30-8F4E-58854A4CC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B74BAB-C53D-49A0-811D-E70A19C075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6734FB-B821-4080-B1AC-D6A33EE911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44553C-0635-494B-A29B-585EA8A940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F91A79-E4D5-4BC7-A5A7-0A2A30757D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5BC1F0-1C86-489B-B1B5-984B2FBD7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0CA23-948C-4CD9-B4FB-EE225353A2D2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AD19ED-B2AA-490C-8931-56FFF0A38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4399DD-E2EA-4D73-A72C-F3F55A0C7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43923-1083-4AB3-B631-7D74545CC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451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4F27B-660A-4110-80DA-3498F483E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B09320-8DFF-4D76-9CFB-2FD2E0097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0CA23-948C-4CD9-B4FB-EE225353A2D2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A82C96-7591-442F-9642-02CD092AF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6685B7-0B83-4BE0-96A4-F7FA2347F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43923-1083-4AB3-B631-7D74545CC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20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57810B-CF76-48C8-AA1F-891FE50F7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0CA23-948C-4CD9-B4FB-EE225353A2D2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B17485-4620-4250-B679-A7E7667B7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128E1E-1FD6-46F8-AB71-3C28ECD80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43923-1083-4AB3-B631-7D74545CC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877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96B45-265A-4F14-8C01-2C3EF0170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9ED55D-D861-44F2-9B69-C7DC2AACE5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E004EC-3C8E-46A7-8F6A-9280B056A5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A96B1C-45E8-4105-8936-D9AC065CD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0CA23-948C-4CD9-B4FB-EE225353A2D2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B24AB9-F1A6-4C37-BA4F-8CBC36D81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3FE2BF-B666-4120-B030-F85A0851A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43923-1083-4AB3-B631-7D74545CC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891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8C9B6-30A3-4E9A-97E1-698D767FF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33FFAC-CD2F-4A17-A835-9E2C66D679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917EFA-5CC2-45B6-A8C0-150F492FBC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4C3F6C-6407-4853-9DFC-6C6E9B852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0CA23-948C-4CD9-B4FB-EE225353A2D2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59982-D252-48D3-9D0F-8D2F9E60D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2DF78C-3461-41ED-964D-DAC0686A5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43923-1083-4AB3-B631-7D74545CC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208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D24678-AE44-41F9-B6C1-B64510040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196709-5A2E-41E0-B15F-D058A01296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FF909E-BBF3-44C1-9B31-3A2A945825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0CA23-948C-4CD9-B4FB-EE225353A2D2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0C95FE-C211-4346-8D62-07EA946B53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B775C6-3129-45A4-ADDE-AC1D9DB6C7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043923-1083-4AB3-B631-7D74545CC6D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MSIPCMContentMarking" descr="{&quot;HashCode&quot;:-1538819703,&quot;Placement&quot;:&quot;Header&quot;,&quot;Top&quot;:0.0,&quot;Left&quot;:0.0,&quot;SlideWidth&quot;:960,&quot;SlideHeight&quot;:540}">
            <a:extLst>
              <a:ext uri="{FF2B5EF4-FFF2-40B4-BE49-F238E27FC236}">
                <a16:creationId xmlns:a16="http://schemas.microsoft.com/office/drawing/2014/main" id="{C36E60D3-C20B-463A-83A1-D52EBFE97A33}"/>
              </a:ext>
            </a:extLst>
          </p:cNvPr>
          <p:cNvSpPr txBox="1"/>
          <p:nvPr userDrawn="1"/>
        </p:nvSpPr>
        <p:spPr>
          <a:xfrm>
            <a:off x="0" y="0"/>
            <a:ext cx="1634581" cy="24919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00">
                <a:solidFill>
                  <a:srgbClr val="0000FF"/>
                </a:solidFill>
                <a:latin typeface="Arial" panose="020B0604020202020204" pitchFamily="34" charset="0"/>
              </a:rPr>
              <a:t>[AMD Official Use Only]</a:t>
            </a:r>
          </a:p>
        </p:txBody>
      </p:sp>
    </p:spTree>
    <p:extLst>
      <p:ext uri="{BB962C8B-B14F-4D97-AF65-F5344CB8AC3E}">
        <p14:creationId xmlns:p14="http://schemas.microsoft.com/office/powerpoint/2010/main" val="1018124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1986B-2336-44DE-9248-55626D27D7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36C5D7-DDDE-4D59-903A-AF2612CF64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449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29FF7-6B7C-4270-8634-B23C430B7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1884BA-2829-45D9-8366-6B27AA5CD4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https://www.dj4e.com/assn/dj4e_autos.md?PHPSESSID=af97c59f6c715a35d6c988d181379175</a:t>
            </a:r>
          </a:p>
        </p:txBody>
      </p:sp>
    </p:spTree>
    <p:extLst>
      <p:ext uri="{BB962C8B-B14F-4D97-AF65-F5344CB8AC3E}">
        <p14:creationId xmlns:p14="http://schemas.microsoft.com/office/powerpoint/2010/main" val="426867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D52AA-961E-40CC-B7E8-5C4A3729C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Create a new application </a:t>
            </a:r>
          </a:p>
        </p:txBody>
      </p:sp>
      <p:pic>
        <p:nvPicPr>
          <p:cNvPr id="5" name="Content Placeholder 4" descr="Text&#10;&#10;Description automatically generated with medium confidence">
            <a:extLst>
              <a:ext uri="{FF2B5EF4-FFF2-40B4-BE49-F238E27FC236}">
                <a16:creationId xmlns:a16="http://schemas.microsoft.com/office/drawing/2014/main" id="{65C062DC-FAB2-4690-A180-89B93848E6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7274" y="1214438"/>
            <a:ext cx="8253379" cy="3826342"/>
          </a:xfrm>
        </p:spPr>
      </p:pic>
    </p:spTree>
    <p:extLst>
      <p:ext uri="{BB962C8B-B14F-4D97-AF65-F5344CB8AC3E}">
        <p14:creationId xmlns:p14="http://schemas.microsoft.com/office/powerpoint/2010/main" val="1019389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BAE71-0CB8-43D7-86FA-9062C87E7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main.html </a:t>
            </a:r>
          </a:p>
        </p:txBody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76206C6B-1709-46F9-A1EE-C3DBCFA30A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1665" y="1619250"/>
            <a:ext cx="6473468" cy="3102040"/>
          </a:xfrm>
        </p:spPr>
      </p:pic>
    </p:spTree>
    <p:extLst>
      <p:ext uri="{BB962C8B-B14F-4D97-AF65-F5344CB8AC3E}">
        <p14:creationId xmlns:p14="http://schemas.microsoft.com/office/powerpoint/2010/main" val="861201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4BA72-DF1B-4B1E-9DDC-F0D686EB7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A9C6EC-53CB-42A6-8EAD-1A720E9364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423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2922</TotalTime>
  <Words>29</Words>
  <Application>Microsoft Office PowerPoint</Application>
  <PresentationFormat>Widescreen</PresentationFormat>
  <Paragraphs>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Reference link</vt:lpstr>
      <vt:lpstr>Create a new application </vt:lpstr>
      <vt:lpstr>Update main.html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Liu, Xu</dc:creator>
  <cp:lastModifiedBy>Liu, Xu</cp:lastModifiedBy>
  <cp:revision>18</cp:revision>
  <dcterms:created xsi:type="dcterms:W3CDTF">2021-08-09T03:59:24Z</dcterms:created>
  <dcterms:modified xsi:type="dcterms:W3CDTF">2021-08-11T04:41:38Z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8914ebd-7e6c-4e12-a031-a9906be2db14_Enabled">
    <vt:lpwstr>true</vt:lpwstr>
  </property>
  <property fmtid="{D5CDD505-2E9C-101B-9397-08002B2CF9AE}" pid="3" name="MSIP_Label_88914ebd-7e6c-4e12-a031-a9906be2db14_SetDate">
    <vt:lpwstr>2021-08-11T04:41:38Z</vt:lpwstr>
  </property>
  <property fmtid="{D5CDD505-2E9C-101B-9397-08002B2CF9AE}" pid="4" name="MSIP_Label_88914ebd-7e6c-4e12-a031-a9906be2db14_Method">
    <vt:lpwstr>Standard</vt:lpwstr>
  </property>
  <property fmtid="{D5CDD505-2E9C-101B-9397-08002B2CF9AE}" pid="5" name="MSIP_Label_88914ebd-7e6c-4e12-a031-a9906be2db14_Name">
    <vt:lpwstr>AMD Official Use Only-AIP 2.0</vt:lpwstr>
  </property>
  <property fmtid="{D5CDD505-2E9C-101B-9397-08002B2CF9AE}" pid="6" name="MSIP_Label_88914ebd-7e6c-4e12-a031-a9906be2db14_SiteId">
    <vt:lpwstr>3dd8961f-e488-4e60-8e11-a82d994e183d</vt:lpwstr>
  </property>
  <property fmtid="{D5CDD505-2E9C-101B-9397-08002B2CF9AE}" pid="7" name="MSIP_Label_88914ebd-7e6c-4e12-a031-a9906be2db14_ActionId">
    <vt:lpwstr>78946627-0cc4-491e-a96c-d6a9282824fc</vt:lpwstr>
  </property>
  <property fmtid="{D5CDD505-2E9C-101B-9397-08002B2CF9AE}" pid="8" name="MSIP_Label_88914ebd-7e6c-4e12-a031-a9906be2db14_ContentBits">
    <vt:lpwstr>1</vt:lpwstr>
  </property>
</Properties>
</file>