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3273-EA5C-4A45-B373-26D6D996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DE63D-C105-4F27-BE81-C779C0392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EE716-85F9-46A7-BA76-64366817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43BC-0CF2-4DCD-9048-4ACBD35F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2BCF-E6F3-4350-A0AB-FE1983F4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5FF5-5782-4592-8E83-15A8EC20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D6C3E-1CA3-4F7C-BECB-62D1277AC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EA15-4040-49D4-9B73-CBE492CB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F9950-B4B5-42ED-AAC8-A4813112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7D08-49F7-4113-9C55-F58D909B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1A1CF-B6BA-4470-89BE-08160D14B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2D324-AEEC-4F83-87EB-6FD807C03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1DAAE-D690-405D-86C1-9760821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EBD2-10D5-48E3-9C61-346BF0B6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5412-616E-4E08-A207-F0ADAA4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1CD6-4798-4EA1-8128-1566C8D6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0B21-896A-4493-A389-D03D688C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F844-E43C-45CA-A63E-610C969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59BF-640A-4F76-AA47-C4A8469D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474FB-836A-4DB1-AB5B-819AFFA6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C316-33F4-4EFF-A592-6C02652B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84EC-643F-41CD-89D7-E6FE7439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4679-92F6-4F55-B51F-B0FF900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E0DF-EF9C-4476-8492-421022B7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1545-6CCE-41E5-9F21-A2C11A76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67AE-1F70-4534-A40C-5B562B42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0BD6-5418-4944-8FE1-2DF2BA0BF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299EE-DDAA-47D0-A277-74732E32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4B69-2973-4063-B9B8-4E143C95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12BE-70EF-4DCF-B9A3-E9FD5C09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576DE-5156-46CB-B132-C3C048FD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9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1D01-44A9-4F7F-B9BD-70A2B66E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67512-E37B-465A-A021-ECF0F2D0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97B66-A1CA-4F1B-A365-9950C8C55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6FA74-B6D8-4027-A183-67189759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A1264-D2A4-4CA6-8359-DC7E86F1E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A31FC-EAFF-4D97-8E8B-4E89455C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F219-EBFE-4ADC-B254-8A4329E3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907C1-426E-4E9B-98DD-C3F5EFA5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1E92-A262-4825-9C23-D6CF5C4D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F6981-2414-4EEB-9E20-2B302D89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59649-FF42-439B-8CA9-AC08239C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1113E-AA4E-423A-ADC3-8C12E2E8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701E9-DE8B-461C-B0BA-1442AD13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65922-FF99-4545-8A66-2DD3CB92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B4503-B13B-4E0D-A80C-5E65BD13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3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A817-DFC0-49B5-8D82-F72B485F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B738-55B6-4E9A-8023-3B2070CE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5B21C-2583-47FF-AF86-8A7418836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E4C30-4469-4E7E-86EC-794A135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62BDA-9066-4F26-BE59-FAE148A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FB223-428D-4C0B-9A95-8BF7D8CE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0326-D479-4240-8CD9-75042AB5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8B71A-30EE-4C3A-AA79-8F189725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C344-5D86-40EE-84AF-CA02700FF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EAC48-8467-4C7F-AF18-563A35C1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49E57-E696-431A-9F19-4EF0A8DC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55CD5-0CC1-40DE-AF8E-6DE9F199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6FC51-E03A-4018-A655-3A56D0DC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5A7FA-E968-4B67-9CC6-6A8E6813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B9906-16C7-4DC8-BC18-F3AE8D96B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1B324-7463-4D94-AF85-70D98F65DA22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6B474-FDB6-459C-AF05-9600ECF4D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17B39-E556-40AF-A4B9-F4E2FEBAF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A981-C696-43BF-B5A7-79A8624CB6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CA6063B-1581-4240-99A8-9A03730C4764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53288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4927-00B1-494F-B84C-97AE3F6DC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88045-7DDE-4E08-8138-5B1BEBD83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BB64-530A-47C4-83B5-DE4D7E25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9D79-1F69-45ED-AF62-E0DC1BB5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https://www.dj4e.com/assn/dj4e_ads1.md?PHPSESSID=c43dc54a86b1d1afa6b8563caa414a44</a:t>
            </a:r>
          </a:p>
        </p:txBody>
      </p:sp>
    </p:spTree>
    <p:extLst>
      <p:ext uri="{BB962C8B-B14F-4D97-AF65-F5344CB8AC3E}">
        <p14:creationId xmlns:p14="http://schemas.microsoft.com/office/powerpoint/2010/main" val="124646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8CB3-FB22-43DC-A640-43CEF905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E7BB3-1977-4D2F-814C-AF00D4B0E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953"/>
            <a:ext cx="9521891" cy="4351338"/>
          </a:xfrm>
        </p:spPr>
      </p:pic>
    </p:spTree>
    <p:extLst>
      <p:ext uri="{BB962C8B-B14F-4D97-AF65-F5344CB8AC3E}">
        <p14:creationId xmlns:p14="http://schemas.microsoft.com/office/powerpoint/2010/main" val="71968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FCCC-D158-4C6D-A7AC-4BC39092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EB3CE-66B2-4491-B370-A87CF3FB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682" y="1825625"/>
            <a:ext cx="9966636" cy="4351338"/>
          </a:xfrm>
        </p:spPr>
      </p:pic>
    </p:spTree>
    <p:extLst>
      <p:ext uri="{BB962C8B-B14F-4D97-AF65-F5344CB8AC3E}">
        <p14:creationId xmlns:p14="http://schemas.microsoft.com/office/powerpoint/2010/main" val="403228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Reference </vt:lpstr>
      <vt:lpstr>Final output</vt:lpstr>
      <vt:lpstr>Create 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5</cp:revision>
  <dcterms:created xsi:type="dcterms:W3CDTF">2021-09-04T07:52:40Z</dcterms:created>
  <dcterms:modified xsi:type="dcterms:W3CDTF">2021-09-05T02:38:19Z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2021-09-05T02:38:19Z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72332a72-f6ed-4096-bea1-a1f075132dc9</vt:lpwstr>
  </property>
  <property fmtid="{D5CDD505-2E9C-101B-9397-08002B2CF9AE}" pid="8" name="MSIP_Label_88914ebd-7e6c-4e12-a031-a9906be2db14_ContentBits">
    <vt:lpwstr>1</vt:lpwstr>
  </property>
</Properties>
</file>