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5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4D92-34C4-4A76-8CA0-B5B4E81835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BDDD-AECE-4A1D-A23B-DDC01C74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help us to define database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By running </a:t>
            </a:r>
            <a:r>
              <a:rPr lang="en-US" dirty="0" err="1">
                <a:effectLst/>
                <a:latin typeface="Fira Mono"/>
              </a:rPr>
              <a:t>makemigrations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you’re telling Django that you’ve made some changes to your models (in this case, you’ve made new ones) and that you’d like the changes to be stored as a </a:t>
            </a:r>
            <a:r>
              <a:rPr lang="en-US" b="0" i="1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migration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Pw: </a:t>
            </a:r>
            <a:r>
              <a:rPr lang="en-US" dirty="0" err="1"/>
              <a:t>ABC@barebear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dirty="0" err="1"/>
              <a:t>amdin</a:t>
            </a:r>
            <a:r>
              <a:rPr lang="en-US" dirty="0"/>
              <a:t>(typo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02EB-2B06-4D50-8FE2-FCDD50DB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F6859-E63D-4DFF-9CFC-E0D536BB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9C67-C987-4484-8998-40E16507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E9DD-7DBF-4E52-86E4-AED393CE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4D2-88E8-49C2-AEA4-CBADBD57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86C0-B8B5-4479-B01A-5CB6561E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B9E9-EA1D-4674-9DB5-5CF97CA9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5223-F0B6-4E06-9991-8323EDC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2E5-FC19-45DD-96D1-0E9A6E0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260-6A3F-46A7-AE63-181CC029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5B80-CEC7-4977-BD3C-487F33683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C906-F3E9-4AB0-AA24-378CC4FD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C6C9-E768-4DC7-B45D-37D0030A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AA7B-99EF-45E7-BDCB-AB0D667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3823-B74B-4AB9-BA5F-40934BA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B1B3-14F6-4A3B-987E-4CD65EC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4178-94CC-42AB-B5F9-9CEE44ED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B0B4-CD89-4072-AEFB-3528D5E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087E-5360-4ECD-AD10-32F81E5F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D18A-BFF0-4586-87AF-37EB086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FA7-5156-4AFF-B61B-83D07B72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AAC4-D527-49AF-8766-823CDE5B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D5EE-6AF7-41D1-A652-99B36E46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E3D2-685D-4478-B4A5-1069E4E4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E5DC-734B-4C0A-8C37-4B18216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6040-B276-455A-95B3-F60E9871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C6EB-3992-4481-B6CB-2BC71817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194E-8324-4FC1-B1DE-98183B7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D864-651A-4996-8078-E7B88B9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0C76-95DC-410B-BA8F-43D18CF4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3998-4AD6-4CC2-B3A2-4D02AF80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68E-4ED2-47A1-A6BE-166414C4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B60D-F8CD-4043-9D61-BF7D1E2B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077F-BB95-4AFE-9076-BF2BD4C1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C811A-9C64-4783-8C9C-8980E3FB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F60C-4D1F-479E-A73B-7B0392A6E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6D8EF-8C57-49C1-8D93-084D8D0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F535C-4C24-4B64-A713-5983B1D9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5CCF0-1655-421B-97CB-8D5ED921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6BA-4D5E-44BD-9EC9-4A5654A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2036D-3D3A-4110-B53B-5BB5A04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5FAE-E873-4C3A-AAA9-9DCD918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41905-DC28-407E-A5A2-5EE6513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E063-89A9-4F37-8AAA-A767295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A51CD-424C-4ACD-8178-3BCEB61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7C90A-F99D-4BCB-B9BE-7FC3D1EC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9FF1-C297-4DF3-B226-BB59C9C7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5005-9EE1-481B-94AA-EE5DE5D8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247C-4EE9-4DE8-B83A-56C9D29F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DD6-FC40-48DB-9A81-54ED752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EEA9-707D-430C-9919-0DE844D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CDE8-DF3C-4D07-A2A5-7691298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ADF-D4AE-4743-86C0-1FCD956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A2915-69F9-4E61-BCD5-41AADABF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EC32-15BE-4A89-A7E7-925BD18C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73892-D50C-491F-AAD1-19ECC1EE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AEC6-9AE6-44CC-885B-AF802A33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4FB1-3086-4FF4-8F08-413A07A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2F04B-BB08-4AB7-B781-42DB5BA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6AB0-7BA3-4A21-AC4C-1C46FD57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590-32EC-4444-9CCF-69070911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838F-850D-4C64-B9D3-34B6AA24C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3CFB-CE95-4AAA-B7CE-2EABD15A4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235-1EA6-4691-9B68-73D0AF9C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CE48218-DA66-4D5C-970B-06FB125A7E6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7576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2B4-FB4D-423F-BD9C-168D63FC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BB03-783D-402A-92D7-4B140B5E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AC7-D9F9-4C9C-8173-253E90E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Continue….(create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C582-33BB-47FD-818E-44F46EE3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23" y="1490133"/>
            <a:ext cx="11774310" cy="468683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django.utils</a:t>
            </a:r>
            <a:r>
              <a:rPr lang="en-US" dirty="0"/>
              <a:t> import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q = Question(</a:t>
            </a:r>
            <a:r>
              <a:rPr lang="en-US" dirty="0" err="1"/>
              <a:t>question_test</a:t>
            </a:r>
            <a:r>
              <a:rPr lang="en-US" dirty="0"/>
              <a:t> = “What’s new?”, </a:t>
            </a:r>
            <a:r>
              <a:rPr lang="en-US" dirty="0" err="1"/>
              <a:t>pub_date</a:t>
            </a:r>
            <a:r>
              <a:rPr lang="en-US" dirty="0"/>
              <a:t>=</a:t>
            </a:r>
            <a:r>
              <a:rPr lang="en-US" dirty="0" err="1"/>
              <a:t>timezone.now</a:t>
            </a:r>
            <a:r>
              <a:rPr lang="en-US" dirty="0"/>
              <a:t>())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r>
              <a:rPr lang="en-US" dirty="0" err="1"/>
              <a:t>q.question_ext</a:t>
            </a:r>
            <a:r>
              <a:rPr lang="en-US" dirty="0"/>
              <a:t> = “What’s up”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EADC-6B22-40A2-89E3-B60B1042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53" y="2882900"/>
            <a:ext cx="581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3763-5DEC-4172-85A1-E5ADA186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2A96F-0549-42F9-985F-0B5ECE2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854075"/>
            <a:ext cx="10515600" cy="4351338"/>
          </a:xfrm>
        </p:spPr>
        <p:txBody>
          <a:bodyPr/>
          <a:lstStyle/>
          <a:p>
            <a:r>
              <a:rPr lang="en-US" dirty="0" err="1"/>
              <a:t>Question.objects.all</a:t>
            </a:r>
            <a:r>
              <a:rPr lang="en-US" dirty="0"/>
              <a:t>()</a:t>
            </a:r>
          </a:p>
          <a:p>
            <a:r>
              <a:rPr lang="en-US" dirty="0" err="1"/>
              <a:t>Question.objects.filter</a:t>
            </a:r>
            <a:r>
              <a:rPr lang="en-US" dirty="0"/>
              <a:t>(question_text__</a:t>
            </a:r>
            <a:r>
              <a:rPr lang="en-US" dirty="0" err="1"/>
              <a:t>startswith</a:t>
            </a:r>
            <a:r>
              <a:rPr lang="en-US" dirty="0"/>
              <a:t>=‘what’)</a:t>
            </a:r>
          </a:p>
          <a:p>
            <a:r>
              <a:rPr lang="en-US" dirty="0" err="1"/>
              <a:t>current_year</a:t>
            </a:r>
            <a:r>
              <a:rPr lang="en-US" dirty="0"/>
              <a:t> = </a:t>
            </a:r>
            <a:r>
              <a:rPr lang="en-US" dirty="0" err="1"/>
              <a:t>timzone.now</a:t>
            </a:r>
            <a:r>
              <a:rPr lang="en-US" dirty="0"/>
              <a:t>().year</a:t>
            </a:r>
          </a:p>
          <a:p>
            <a:r>
              <a:rPr lang="en-US" dirty="0" err="1"/>
              <a:t>Question.bojects.get</a:t>
            </a:r>
            <a:r>
              <a:rPr lang="en-US" dirty="0"/>
              <a:t>(</a:t>
            </a:r>
            <a:r>
              <a:rPr lang="en-US" dirty="0" err="1"/>
              <a:t>pub_date__year</a:t>
            </a:r>
            <a:r>
              <a:rPr lang="en-US" dirty="0"/>
              <a:t>=</a:t>
            </a:r>
            <a:r>
              <a:rPr lang="en-US" dirty="0" err="1"/>
              <a:t>current_year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1D62-45FF-4170-BD38-86A9A413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903952"/>
            <a:ext cx="7550855" cy="36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12CD-EB90-4513-B407-CB2114A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option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0527-F1B2-480C-987B-92F4545D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q=</a:t>
            </a:r>
            <a:r>
              <a:rPr lang="en-US" dirty="0" err="1"/>
              <a:t>Question.objects.get</a:t>
            </a:r>
            <a:r>
              <a:rPr lang="en-US" dirty="0"/>
              <a:t>(id=1)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=“Not much”,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=“”The sky”,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=“”Just hacking again”, votes=0)</a:t>
            </a:r>
          </a:p>
          <a:p>
            <a:r>
              <a:rPr lang="en-US" dirty="0" err="1"/>
              <a:t>q.choice_set.all</a:t>
            </a:r>
            <a:r>
              <a:rPr lang="en-US" dirty="0"/>
              <a:t>()</a:t>
            </a:r>
          </a:p>
          <a:p>
            <a:r>
              <a:rPr lang="en-US" dirty="0" err="1"/>
              <a:t>q.choice_set.count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6E94D-D013-4E2A-A166-7D79AAB0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06" y="3778250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A9C6-F495-4545-B309-19E1476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D399-901F-46F2-858A-0B615A18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creatsuperuser</a:t>
            </a:r>
            <a:endParaRPr lang="en-US" dirty="0"/>
          </a:p>
          <a:p>
            <a:r>
              <a:rPr lang="en-US" dirty="0"/>
              <a:t>Username: 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4D4F8-5CCA-4612-9C55-4E33CBAD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0388"/>
            <a:ext cx="762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C1B-7A5F-41C1-AD28-E1D9775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polls/admin.py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897C-78D7-4990-A94B-836BC228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396" y="1690688"/>
            <a:ext cx="6236165" cy="2906448"/>
          </a:xfrm>
        </p:spPr>
      </p:pic>
    </p:spTree>
    <p:extLst>
      <p:ext uri="{BB962C8B-B14F-4D97-AF65-F5344CB8AC3E}">
        <p14:creationId xmlns:p14="http://schemas.microsoft.com/office/powerpoint/2010/main" val="20065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69A6-7AF3-40A7-8A73-5A61D0D7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 to check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82B9-51C8-4467-BD2A-1BBC6446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39" y="1690688"/>
            <a:ext cx="6501343" cy="4351338"/>
          </a:xfrm>
        </p:spPr>
      </p:pic>
    </p:spTree>
    <p:extLst>
      <p:ext uri="{BB962C8B-B14F-4D97-AF65-F5344CB8AC3E}">
        <p14:creationId xmlns:p14="http://schemas.microsoft.com/office/powerpoint/2010/main" val="32889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4CE-758A-4C10-9CD1-015C8C4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Django app, part 2</a:t>
            </a:r>
            <a:b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6968-3A81-487C-9FC8-CA4F25B8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https://docs.djangoproject.com/en/3.0/intro/tutorial02/</a:t>
            </a:r>
          </a:p>
        </p:txBody>
      </p:sp>
    </p:spTree>
    <p:extLst>
      <p:ext uri="{BB962C8B-B14F-4D97-AF65-F5344CB8AC3E}">
        <p14:creationId xmlns:p14="http://schemas.microsoft.com/office/powerpoint/2010/main" val="28428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028-3EB6-4DEE-9C55-D7F959F1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0"/>
            <a:ext cx="10515600" cy="1325563"/>
          </a:xfrm>
        </p:spPr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E55B-DB1B-4E34-8A13-DDFBF04B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051184"/>
            <a:ext cx="10515600" cy="4351338"/>
          </a:xfrm>
        </p:spPr>
        <p:txBody>
          <a:bodyPr/>
          <a:lstStyle/>
          <a:p>
            <a:r>
              <a:rPr lang="en-US" dirty="0"/>
              <a:t>Barebear/Django_projects/mysite/mysie/settings.py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69BFC-467A-4F12-948D-861AA0A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1594865"/>
            <a:ext cx="4925586" cy="52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08-4EFC-445C-B2C0-EFE14DB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3C5DE-FF50-42D1-B4DE-10D666AA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725"/>
            <a:ext cx="5619750" cy="2876550"/>
          </a:xfrm>
        </p:spPr>
      </p:pic>
    </p:spTree>
    <p:extLst>
      <p:ext uri="{BB962C8B-B14F-4D97-AF65-F5344CB8AC3E}">
        <p14:creationId xmlns:p14="http://schemas.microsoft.com/office/powerpoint/2010/main" val="10727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8088-06FE-44E9-BEC9-14147F9A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Define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6E13-4AB6-4A35-AA8E-B526253A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70"/>
            <a:ext cx="10515600" cy="4351338"/>
          </a:xfrm>
        </p:spPr>
        <p:txBody>
          <a:bodyPr/>
          <a:lstStyle/>
          <a:p>
            <a:r>
              <a:rPr lang="en-US" dirty="0"/>
              <a:t>Models help to define database layout</a:t>
            </a:r>
          </a:p>
          <a:p>
            <a:r>
              <a:rPr lang="en-US" dirty="0"/>
              <a:t>Create 2 models “Question” and “Choice” in poll app</a:t>
            </a:r>
          </a:p>
          <a:p>
            <a:r>
              <a:rPr lang="en-US" dirty="0"/>
              <a:t>Each model is </a:t>
            </a:r>
            <a:r>
              <a:rPr lang="en-US" dirty="0" err="1"/>
              <a:t>representend</a:t>
            </a:r>
            <a:r>
              <a:rPr lang="en-US" dirty="0"/>
              <a:t> by a class which is subclasses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Django.db.models.model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CDE41-638D-4E7A-A2A3-76FBE94A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83" y="2952397"/>
            <a:ext cx="5600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EA5-BD6D-4B7B-8A21-233A896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20"/>
            <a:ext cx="10515600" cy="1325563"/>
          </a:xfrm>
        </p:spPr>
        <p:txBody>
          <a:bodyPr/>
          <a:lstStyle/>
          <a:p>
            <a:r>
              <a:rPr lang="en-US" dirty="0"/>
              <a:t>Include app in our </a:t>
            </a:r>
            <a:r>
              <a:rPr lang="en-US" dirty="0" err="1"/>
              <a:t>peoject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8BAD-E4F0-4B6C-A772-536959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001536"/>
            <a:ext cx="10515600" cy="4351338"/>
          </a:xfrm>
        </p:spPr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mysite</a:t>
            </a:r>
            <a:r>
              <a:rPr lang="en-US" dirty="0"/>
              <a:t>/settings.py” to include the new app reference</a:t>
            </a:r>
          </a:p>
          <a:p>
            <a:r>
              <a:rPr lang="en-US" dirty="0"/>
              <a:t>New app reference name can be found in the polls/apps.py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7121-4A12-4099-968C-76CC22D9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66" y="2161292"/>
            <a:ext cx="5091289" cy="444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35CB3-4E64-4B37-9F4D-73644F94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6" y="2676172"/>
            <a:ext cx="5452591" cy="24151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F41B9-0745-4DDD-9E3F-A4C582E94BA6}"/>
              </a:ext>
            </a:extLst>
          </p:cNvPr>
          <p:cNvCxnSpPr/>
          <p:nvPr/>
        </p:nvCxnSpPr>
        <p:spPr>
          <a:xfrm>
            <a:off x="1682044" y="3765726"/>
            <a:ext cx="5825067" cy="191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269D-3CB9-46D5-90E8-ACE1088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28BEB-FAE7-4BFA-A88A-142EDA62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023" y="2295261"/>
            <a:ext cx="6276975" cy="2667000"/>
          </a:xfrm>
        </p:spPr>
      </p:pic>
    </p:spTree>
    <p:extLst>
      <p:ext uri="{BB962C8B-B14F-4D97-AF65-F5344CB8AC3E}">
        <p14:creationId xmlns:p14="http://schemas.microsoft.com/office/powerpoint/2010/main" val="240440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88D-8308-4DA8-AD4E-371FB10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A924D-E858-43C0-9AC9-ECE244B2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69" y="1814336"/>
            <a:ext cx="5150971" cy="4351338"/>
          </a:xfrm>
        </p:spPr>
      </p:pic>
    </p:spTree>
    <p:extLst>
      <p:ext uri="{BB962C8B-B14F-4D97-AF65-F5344CB8AC3E}">
        <p14:creationId xmlns:p14="http://schemas.microsoft.com/office/powerpoint/2010/main" val="47718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D72D-6A3D-4883-9600-08F7843F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question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65E5-B10F-4148-AE66-337684E3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shell</a:t>
            </a:r>
          </a:p>
          <a:p>
            <a:r>
              <a:rPr lang="en-US" dirty="0"/>
              <a:t>from </a:t>
            </a:r>
            <a:r>
              <a:rPr lang="en-US" dirty="0" err="1"/>
              <a:t>polls.models</a:t>
            </a:r>
            <a:r>
              <a:rPr lang="en-US" dirty="0"/>
              <a:t> import Choice, Question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E1037-F902-45D8-BE79-0B683CE1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89" y="3218039"/>
            <a:ext cx="6451064" cy="26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406</Words>
  <Application>Microsoft Office PowerPoint</Application>
  <PresentationFormat>Widescreen</PresentationFormat>
  <Paragraphs>49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Mono</vt:lpstr>
      <vt:lpstr>Arial</vt:lpstr>
      <vt:lpstr>Calibri</vt:lpstr>
      <vt:lpstr>Calibri Light</vt:lpstr>
      <vt:lpstr>Roboto</vt:lpstr>
      <vt:lpstr>Office Theme</vt:lpstr>
      <vt:lpstr>PowerPoint Presentation</vt:lpstr>
      <vt:lpstr>Django app, part 2 </vt:lpstr>
      <vt:lpstr>Change timezone</vt:lpstr>
      <vt:lpstr>Check no error</vt:lpstr>
      <vt:lpstr>Define models</vt:lpstr>
      <vt:lpstr>Include app in our peoject</vt:lpstr>
      <vt:lpstr>makemigrations</vt:lpstr>
      <vt:lpstr>migrate</vt:lpstr>
      <vt:lpstr>Put contents into the database question table</vt:lpstr>
      <vt:lpstr>Continue….(create questions)</vt:lpstr>
      <vt:lpstr>Continue..</vt:lpstr>
      <vt:lpstr>Put contents into the database option table</vt:lpstr>
      <vt:lpstr>Django admin</vt:lpstr>
      <vt:lpstr>Edit polls/admin.py </vt:lpstr>
      <vt:lpstr>Login in to check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34</cp:revision>
  <dcterms:created xsi:type="dcterms:W3CDTF">2021-07-19T00:07:13Z</dcterms:created>
  <dcterms:modified xsi:type="dcterms:W3CDTF">2021-07-19T05:03:12Z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2021-07-19T05:03:12Z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d5162265-de0a-4e06-9999-4f31ce890157</vt:lpwstr>
  </property>
  <property fmtid="{D5CDD505-2E9C-101B-9397-08002B2CF9AE}" pid="8" name="MSIP_Label_88914ebd-7e6c-4e12-a031-a9906be2db14_ContentBits">
    <vt:lpwstr>1</vt:lpwstr>
  </property>
</Properties>
</file>