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39" autoAdjust="0"/>
  </p:normalViewPr>
  <p:slideViewPr>
    <p:cSldViewPr snapToGrid="0">
      <p:cViewPr varScale="1">
        <p:scale>
          <a:sx n="83" d="100"/>
          <a:sy n="83" d="100"/>
        </p:scale>
        <p:origin x="1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8A2DD-3B97-4324-8D31-CBDB9DD405CE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623EF-31A2-4CEF-9731-8CD2526C5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7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xx@gamil.co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Makemigration</a:t>
            </a:r>
            <a:r>
              <a:rPr lang="en-US" dirty="0"/>
              <a:t>: Django read all the models.py files (in different applications) and creating migrations</a:t>
            </a:r>
          </a:p>
          <a:p>
            <a:endParaRPr lang="en-US" dirty="0"/>
          </a:p>
          <a:p>
            <a:r>
              <a:rPr lang="en-US" dirty="0"/>
              <a:t>Migrate: read all the migrations files and create the database and a bunch of tables in that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623EF-31A2-4CEF-9731-8CD2526C50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python3 manage.py shell: Starting Django and loading all the Django </a:t>
            </a:r>
            <a:r>
              <a:rPr lang="en-US" dirty="0" err="1"/>
              <a:t>libries</a:t>
            </a:r>
            <a:r>
              <a:rPr lang="en-US" dirty="0"/>
              <a:t> and reading all the Django </a:t>
            </a:r>
            <a:r>
              <a:rPr lang="en-US" dirty="0" err="1"/>
              <a:t>configrationfiles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from </a:t>
            </a:r>
            <a:r>
              <a:rPr lang="en-US" dirty="0" err="1"/>
              <a:t>users.models</a:t>
            </a:r>
            <a:r>
              <a:rPr lang="en-US" dirty="0"/>
              <a:t> import User : Refer to User table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 = User(name=‘Kristen’, name=</a:t>
            </a:r>
            <a:r>
              <a:rPr lang="en-US" dirty="0">
                <a:hlinkClick r:id="rId3"/>
              </a:rPr>
              <a:t>xx@gamil.com</a:t>
            </a:r>
            <a:r>
              <a:rPr lang="en-US" dirty="0"/>
              <a:t>) : create a new user model object. At this moment it was not saved in the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U.save</a:t>
            </a:r>
            <a:r>
              <a:rPr lang="en-US" dirty="0"/>
              <a:t>(): save the update in the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623EF-31A2-4CEF-9731-8CD2526C50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F54A-A472-4BB2-B375-4C6ECB65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E96C0-D175-4E3E-A824-B9EECF263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7DDE-6E52-4D87-A818-FC084F19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61C2-31EF-468E-A652-A0379C81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638F-A621-4E45-8C2E-49519B96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0D257-FD9F-4EC3-80A8-8232AE1B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49183-1272-4BC4-B78B-D996C4CE5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718D6-249B-4A4A-9F4F-A8CCAACB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21C94-1906-4CE5-B9E6-4E80433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A05A-A284-4AB5-A090-6D70FB9E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0A625-62DA-4F27-A485-9639480F56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33C0F-C529-449D-8BA8-EF73BE8D9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8D427-AC47-4172-959E-01FFA13F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AC051-8EAE-4279-BCEB-555F9385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5EAA4-7E70-4947-8BB4-7591C61C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88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13E10-5A13-4E89-8FA5-0063A73D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08A4C-8596-4ECF-B8A0-31837738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2D66-E4E9-44DE-BF4F-1831DFDDC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5444C-BC18-45B1-A7D6-FD6A70E4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1858-AA28-42FD-BADE-84CE500E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6423-7BD2-4652-8763-39E97C012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28B0-B0EB-4257-B2B6-0C668DA9A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0333-C22E-40D7-BF3E-EC09C6688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6337-4525-4875-9BDC-CD166E0E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45B2-25F7-4798-9287-D607C8AF5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3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2696-3A99-4BED-A717-E438A9C4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E28A-9920-4592-9DCA-1E4BA17FA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E4816-5AFA-422D-9ED8-86B8D71D0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AFA7-3BAF-45FC-924F-075A6D5E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13860-E93E-4B74-9DAB-180C4ACE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40239-D176-4511-AC8C-65D9CA56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AF51A-744F-4A3C-9D8D-07DC3571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12062-832A-42B0-BEAD-C0ECCD172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B373-FF95-44B1-84F6-05D48F1CE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08129-BDB9-48E9-9477-2638EE6AD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F498C-AFD8-4068-BDA6-61FF0372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626B6-EEC5-40B5-B7BB-9A4101F7D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9F53B-AF80-4D02-858B-CC1258E5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FB17F7-0753-41B4-81B8-A9761B55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9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AD45-0542-4D96-9BDA-B3C23548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1148B-3AE3-4080-A419-840C4A333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D6837-5E60-4352-98F1-092D1C6F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338A6-17A6-4B0F-83B3-2A75F1A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CB93E-7AD1-4146-9B6F-D52A201D0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3FDE4-8342-4DFE-947A-54905C3C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7CD12-320B-43C0-8786-4096879D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0F2AD-1878-47B4-A8FE-AFA451C5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88FFB-6121-4D8C-9BA4-A12309C69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6D096-8804-4DA9-9D35-0C20365EF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06073-E41D-49C1-81B1-4C61509C8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0BA0F-D112-473F-8B0D-DDB158181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A410A-C4D1-4BE6-81D1-C0EE767E5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8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754E-D525-4ACB-810F-BF8E6CA6D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8BA94-E8D6-4592-BC60-85717CCCF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93B7D-B760-4AAA-8D17-84EA4ED52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9FE0-7504-427E-99AE-32102B26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956B4-4196-4666-8C51-A13698D3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EE195-24D9-469B-BD49-5FDD649A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7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284C6-45E7-4BCA-B970-47C03106C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32B65-CE9F-4093-AA5C-C3B8BADDF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3B10E-CAE2-4088-AAED-9B2477249D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A08BB-8AD6-49A9-9EA8-BBBAFBFBC984}" type="datetimeFigureOut">
              <a:rPr lang="en-US" smtClean="0"/>
              <a:t>7/18/2021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3FB16-43C3-4668-BC4C-A1F26EFE4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AF48-9129-452A-9E48-6F1B69761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68BA6-D2A1-4959-837D-036E6D98B6D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EDD68148-9C8C-4766-8ECB-4179D80F90C5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50813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name=xx@gam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email=csev@umich.edu).valu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6FE4-7240-40FE-96FC-A72EE6D4B0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857C8-46AE-4240-AF51-67493ECBB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2899-5A7C-4F4A-91E0-99BC5FC2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1E0C-ED82-45FA-BC13-8B4A66EC6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https://dj4e.com/lectures/DJ-02-Model-Single.txt</a:t>
            </a:r>
          </a:p>
        </p:txBody>
      </p:sp>
    </p:spTree>
    <p:extLst>
      <p:ext uri="{BB962C8B-B14F-4D97-AF65-F5344CB8AC3E}">
        <p14:creationId xmlns:p14="http://schemas.microsoft.com/office/powerpoint/2010/main" val="370391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D8659-6417-422A-BB51-DA0D7A1CD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6994"/>
            <a:ext cx="10515600" cy="1325563"/>
          </a:xfrm>
        </p:spPr>
        <p:txBody>
          <a:bodyPr/>
          <a:lstStyle/>
          <a:p>
            <a:r>
              <a:rPr lang="en-US" dirty="0"/>
              <a:t>Home directory and git pull latest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215F-A7DB-4F6E-AA51-757C5CF78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902413"/>
            <a:ext cx="10515600" cy="4351338"/>
          </a:xfrm>
        </p:spPr>
        <p:txBody>
          <a:bodyPr/>
          <a:lstStyle/>
          <a:p>
            <a:r>
              <a:rPr lang="en-US" dirty="0"/>
              <a:t>cd ~</a:t>
            </a:r>
          </a:p>
          <a:p>
            <a:r>
              <a:rPr lang="en-US" dirty="0"/>
              <a:t>cd dj4e-samples</a:t>
            </a:r>
          </a:p>
          <a:p>
            <a:r>
              <a:rPr lang="en-US" dirty="0"/>
              <a:t>git pull</a:t>
            </a:r>
          </a:p>
          <a:p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r>
              <a:rPr lang="en-US" dirty="0"/>
              <a:t>pip3 install –r requirements.txt (just make sure download all the libraries needed 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6A512-CA69-4143-9672-0B6C2365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3429000"/>
            <a:ext cx="5428376" cy="30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6FA9-E195-4712-8A31-26C94557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</a:t>
            </a:r>
            <a:r>
              <a:rPr lang="en-US" dirty="0"/>
              <a:t> &amp; migrate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FB8F-4C4B-4230-8664-434E5C223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python3 manage.py </a:t>
            </a:r>
            <a:r>
              <a:rPr lang="en-US" dirty="0" err="1"/>
              <a:t>makemigrations</a:t>
            </a:r>
            <a:endParaRPr lang="en-US" dirty="0"/>
          </a:p>
          <a:p>
            <a:r>
              <a:rPr lang="en-US" dirty="0"/>
              <a:t>python3 manage.py migrate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2042C-8642-4EC8-9D0D-0EAE3A7D0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85" y="2825750"/>
            <a:ext cx="75819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51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316A-D297-4A07-AE41-96B12E9A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Django shell and interact with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61DF7-3F10-4C8F-9370-BED2B7D57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python3 manage.py shell</a:t>
            </a:r>
          </a:p>
          <a:p>
            <a:r>
              <a:rPr lang="en-US" dirty="0"/>
              <a:t>from </a:t>
            </a:r>
            <a:r>
              <a:rPr lang="en-US" dirty="0" err="1"/>
              <a:t>users.models</a:t>
            </a:r>
            <a:r>
              <a:rPr lang="en-US" dirty="0"/>
              <a:t> import User</a:t>
            </a:r>
          </a:p>
          <a:p>
            <a:r>
              <a:rPr lang="en-US" dirty="0"/>
              <a:t>U = User(name=‘Kristen’, </a:t>
            </a:r>
            <a:r>
              <a:rPr lang="en-US" dirty="0">
                <a:hlinkClick r:id="rId3"/>
              </a:rPr>
              <a:t>name=xx@gamil.com</a:t>
            </a:r>
            <a:r>
              <a:rPr lang="en-US" dirty="0"/>
              <a:t>)</a:t>
            </a:r>
          </a:p>
          <a:p>
            <a:r>
              <a:rPr lang="en-US" dirty="0" err="1"/>
              <a:t>U.save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43333-5ADE-4380-AA9F-E830B632A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762" y="3330756"/>
            <a:ext cx="6664727" cy="342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00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FAA9-1FC1-4C7E-A842-A9D47B113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retrieve database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05BB-2508-448B-8D91-B659F8FF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User.objects.values</a:t>
            </a:r>
            <a:r>
              <a:rPr lang="en-US" dirty="0"/>
              <a:t>()</a:t>
            </a:r>
          </a:p>
          <a:p>
            <a:r>
              <a:rPr lang="en-US" dirty="0" err="1"/>
              <a:t>User.objects.filter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email=‘csev@umich.edu’).values</a:t>
            </a:r>
            <a:r>
              <a:rPr lang="en-US" dirty="0"/>
              <a:t>()</a:t>
            </a:r>
          </a:p>
          <a:p>
            <a:r>
              <a:rPr lang="en-US" dirty="0" err="1"/>
              <a:t>User.objects.filter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email=‘csev@umich.edu’).</a:t>
            </a:r>
            <a:r>
              <a:rPr lang="en-US" dirty="0"/>
              <a:t>update(name=‘Charles’)</a:t>
            </a:r>
          </a:p>
          <a:p>
            <a:r>
              <a:rPr lang="en-US" dirty="0"/>
              <a:t>quit()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55A0D-79F8-4E67-BA8D-3E6C472C3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798" y="3372902"/>
            <a:ext cx="7145979" cy="348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50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258</Words>
  <Application>Microsoft Office PowerPoint</Application>
  <PresentationFormat>Widescreen</PresentationFormat>
  <Paragraphs>37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Reference </vt:lpstr>
      <vt:lpstr>Home directory and git pull latest update</vt:lpstr>
      <vt:lpstr>Makemigration &amp; migrate </vt:lpstr>
      <vt:lpstr>Start Django shell and interact with database</vt:lpstr>
      <vt:lpstr>How to retrieve database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9</cp:revision>
  <dcterms:created xsi:type="dcterms:W3CDTF">2021-07-18T08:53:59Z</dcterms:created>
  <dcterms:modified xsi:type="dcterms:W3CDTF">2021-07-18T09:33:00Z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2021-07-18T09:33:00Z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cff36d57-4e18-4d46-8947-c431ab98bf8b</vt:lpwstr>
  </property>
  <property fmtid="{D5CDD505-2E9C-101B-9397-08002B2CF9AE}" pid="8" name="MSIP_Label_88914ebd-7e6c-4e12-a031-a9906be2db14_ContentBits">
    <vt:lpwstr>1</vt:lpwstr>
  </property>
</Properties>
</file>