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58" r:id="rId4"/>
    <p:sldId id="257" r:id="rId5"/>
    <p:sldId id="262" r:id="rId6"/>
    <p:sldId id="260" r:id="rId7"/>
    <p:sldId id="259" r:id="rId8"/>
    <p:sldId id="261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CCD3A5-565B-4FC9-9298-A4C2137DF466}">
          <p14:sldIdLst>
            <p14:sldId id="256"/>
            <p14:sldId id="263"/>
            <p14:sldId id="258"/>
            <p14:sldId id="257"/>
            <p14:sldId id="262"/>
            <p14:sldId id="260"/>
            <p14:sldId id="259"/>
            <p14:sldId id="261"/>
          </p14:sldIdLst>
        </p14:section>
        <p14:section name="How to create upload image/file page" id="{DBB62D00-9A56-46DC-BA58-A258477FF941}">
          <p14:sldIdLst>
            <p14:sldId id="264"/>
            <p14:sldId id="265"/>
          </p14:sldIdLst>
        </p14:section>
        <p14:section name="Click button and execute python (internal python script)" id="{082D33E8-BA94-47E7-8B31-24B57896733E}">
          <p14:sldIdLst>
            <p14:sldId id="270"/>
            <p14:sldId id="266"/>
            <p14:sldId id="267"/>
            <p14:sldId id="268"/>
            <p14:sldId id="269"/>
          </p14:sldIdLst>
        </p14:section>
        <p14:section name="Click button and execute python.  (external python script. This method doesnt work. Dont know why)" id="{4888AA43-20B7-4EE4-A682-FFE8B4DE8E25}">
          <p14:sldIdLst>
            <p14:sldId id="271"/>
            <p14:sldId id="272"/>
            <p14:sldId id="273"/>
            <p14:sldId id="274"/>
          </p14:sldIdLst>
        </p14:section>
        <p14:section name="Click Button to upload file to server" id="{A68E60B4-147B-4801-BAC3-8045938E8D17}">
          <p14:sldIdLst>
            <p14:sldId id="275"/>
          </p14:sldIdLst>
        </p14:section>
        <p14:section name="How to pass the user input informaiton to views.py" id="{FA261D3F-709E-4204-A4E2-FA78EAC65E3C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10CB6-354A-456B-A071-D8A2889FE23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B89-0656-42AB-BE30-4FAFE627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create a new polls folder(bunch of sub directory under polls folder) under </a:t>
            </a:r>
            <a:r>
              <a:rPr lang="en-US" dirty="0" err="1"/>
              <a:t>mysite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092C2-FC16-49A0-BDCC-B5E630E5F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D1C0-9C1B-45E0-AE7F-B25F8E4D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DA8A1-1B4C-4097-8977-739CACACA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95FC-4B7C-4C5E-B31A-B3DB9646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04E9-D826-4C67-88F3-487EC881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B01C-BBE3-40B3-AD61-CFD97021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360D-7BC2-4DCC-AB33-9D3EE26B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B0B24-913F-4EB3-A351-B6FEF2B2C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8E44-DEAC-41DB-B8DC-8156CD65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19FE-FC52-4455-AD99-F61A39DA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30DE-05A6-4059-B0E7-282EFA31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11C0D-361F-4A78-8035-917C14CAF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0664C-E1CA-4AA4-A53D-22B5BA543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F71E-F216-4CA5-BCA5-FBCAE62E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AE0A-783A-4E90-9291-38C88AE7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4EBA-181B-49B8-8604-D8E4E26E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1731-7ECD-49BA-B6A9-70270EAA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CE67-EB2F-48DC-947D-897CC00A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E23E-CCC5-400D-8DB3-33E901AE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2707-54D4-48ED-8B13-06123B81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7FBA-CD2F-43E9-86B2-46774DAA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7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5727-2CF3-472D-9E2E-04CE450E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05F2-3C47-4E2C-8A8F-A24171A5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2B38-29FE-42D5-963D-8C8F8399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42A6-CC3C-46FF-9A15-7473B969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C97C-666B-4F66-8824-D8B87A3E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414F-5492-49E6-81F2-96637E4D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F1CA-3F81-43A0-954F-C45B01D6A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FA76B-042C-48B9-A3AB-D734D2B9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356F9-D4BF-4848-8719-4F43E9CC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D0EE-317F-48D5-8E8E-2F316913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2B0E-FEF0-4119-B5B7-0694A53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003-4892-4109-A8B3-8DA35DD6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58013-2489-4A47-9D2E-2375CD98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F371-3E21-46D6-A4E1-73A15939A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447A-FAFE-4DEE-96EA-CCDF1C46B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67F50-DE3A-4608-A781-6CFB0E519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CA15A-100B-45B0-8654-41BDD7EA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620C4-40A0-433F-A2F3-A2DB3070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64F5F-DC5B-4D6D-8CEB-09E2CBA1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ACF-972E-46CE-88BD-D2628CBD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23369-7265-43D3-BC5F-E0A88890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09164-A9E7-491A-AE28-084D5337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8C79E-AD88-4E84-BAC4-FCB2F31D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DEB5-BD28-4AEE-B4D1-D9EB7015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DA10B-72A5-4CC2-973E-28D5E274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26922-5EC0-4968-B95C-9F666B42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3479-137F-40BE-BC96-AFBB7877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F13E-7404-47EF-A3B0-EFE9312A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AA47C-636F-4CB5-8B4B-C3983D82C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D4B5-EDA6-4DF4-B866-20DE000E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DF58-1FB7-42BE-BFB4-E5034051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AF2C1-511B-48F2-BDEB-95854EB8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D55D-A8A4-4CC4-BBB0-3A67EC20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BB59E-43D7-471C-88F6-73E0CE52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E0B17-05C9-41E3-9A9B-F46EC2FC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6A73A-3903-44C3-9145-3C0A78C5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6A5BA-CABF-4D91-B418-47893EB5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C77F-1798-401D-80DC-0D5B00E5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8B60B-4001-434C-9D69-17245EBB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6EA7-C180-4B12-8A2A-C97F7068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2517-1E59-44C6-B504-094038111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FEF5-F17D-4E5A-9995-9CD5369C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CDF4-452C-48E2-A422-5F0B30B47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B96ADA5-2871-4F2C-AF0C-A7C18E7B0DFC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98680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eeksforgeeks.org/how-to-read-a-local-text-file-using-javascrip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C38E-D78E-43EE-94EF-D96A98960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DAEA6-E11C-4C7B-8214-E34B96076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8DC1-2076-4527-BDAE-726CB519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3" y="0"/>
            <a:ext cx="10515600" cy="1325563"/>
          </a:xfrm>
        </p:spPr>
        <p:txBody>
          <a:bodyPr/>
          <a:lstStyle/>
          <a:p>
            <a:r>
              <a:rPr lang="en-US" dirty="0"/>
              <a:t>Upload and display text file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C4EF99-584C-4FAB-BBD1-CF7CB3A4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253331"/>
            <a:ext cx="10515600" cy="4351338"/>
          </a:xfrm>
        </p:spPr>
        <p:txBody>
          <a:bodyPr/>
          <a:lstStyle/>
          <a:p>
            <a:r>
              <a:rPr lang="en-US" dirty="0"/>
              <a:t>Reference link: </a:t>
            </a:r>
            <a:r>
              <a:rPr lang="en-US" dirty="0">
                <a:hlinkClick r:id="rId2"/>
              </a:rPr>
              <a:t>https://www.geeksforgeeks.org/how-to-read-a-local-text-file-using-javascript/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81C0EF-77FC-4FA8-A42A-48A5ADFA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7" y="2308520"/>
            <a:ext cx="6443230" cy="40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1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E515-7106-4ABC-BF2A-61558BC2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ACE7-B932-428E-8DE4-3D04FA1F6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https://www.youtube.com/watch?v=ERMRVORGvZM</a:t>
            </a:r>
          </a:p>
        </p:txBody>
      </p:sp>
    </p:spTree>
    <p:extLst>
      <p:ext uri="{BB962C8B-B14F-4D97-AF65-F5344CB8AC3E}">
        <p14:creationId xmlns:p14="http://schemas.microsoft.com/office/powerpoint/2010/main" val="314370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559C-55CC-4858-BACE-09CE005D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views.py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FD7B52-CEDC-4E17-8F79-525568B1E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910" y="1585480"/>
            <a:ext cx="6560809" cy="397556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6EE22D-06F5-4826-B632-85DD89E6D549}"/>
              </a:ext>
            </a:extLst>
          </p:cNvPr>
          <p:cNvCxnSpPr>
            <a:cxnSpLocks/>
          </p:cNvCxnSpPr>
          <p:nvPr/>
        </p:nvCxnSpPr>
        <p:spPr>
          <a:xfrm flipV="1">
            <a:off x="2715491" y="4036292"/>
            <a:ext cx="4747491" cy="17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6343A1-E29A-4E22-937A-69B7CEF504CF}"/>
              </a:ext>
            </a:extLst>
          </p:cNvPr>
          <p:cNvCxnSpPr>
            <a:cxnSpLocks/>
          </p:cNvCxnSpPr>
          <p:nvPr/>
        </p:nvCxnSpPr>
        <p:spPr>
          <a:xfrm>
            <a:off x="2715491" y="4782382"/>
            <a:ext cx="4747491" cy="34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65149E-170C-4B7A-BBAF-28ADA917E85D}"/>
              </a:ext>
            </a:extLst>
          </p:cNvPr>
          <p:cNvSpPr txBox="1"/>
          <p:nvPr/>
        </p:nvSpPr>
        <p:spPr>
          <a:xfrm>
            <a:off x="7462982" y="3777673"/>
            <a:ext cx="3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not clicking button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42FE8-FCA4-435D-8B30-35294B8F9AB3}"/>
              </a:ext>
            </a:extLst>
          </p:cNvPr>
          <p:cNvSpPr txBox="1"/>
          <p:nvPr/>
        </p:nvSpPr>
        <p:spPr>
          <a:xfrm>
            <a:off x="7578436" y="4902262"/>
            <a:ext cx="302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clicking button, python script will be executed and pass the result “data” to home.html </a:t>
            </a:r>
          </a:p>
        </p:txBody>
      </p:sp>
    </p:spTree>
    <p:extLst>
      <p:ext uri="{BB962C8B-B14F-4D97-AF65-F5344CB8AC3E}">
        <p14:creationId xmlns:p14="http://schemas.microsoft.com/office/powerpoint/2010/main" val="58376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9F59-B994-4482-ADEF-397CA66F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Urls.py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D084E9-83E1-4051-B3AE-D6EC2A14A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760" y="2014236"/>
            <a:ext cx="8115300" cy="4162425"/>
          </a:xfrm>
        </p:spPr>
      </p:pic>
    </p:spTree>
    <p:extLst>
      <p:ext uri="{BB962C8B-B14F-4D97-AF65-F5344CB8AC3E}">
        <p14:creationId xmlns:p14="http://schemas.microsoft.com/office/powerpoint/2010/main" val="278821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2F7F-3F37-4F07-8428-844B8331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Create/edit html file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B8D739-58A2-47EF-A401-67F85807D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573" y="2060719"/>
            <a:ext cx="8872682" cy="362892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C999F4-12EF-4DE2-A269-E665E1746080}"/>
              </a:ext>
            </a:extLst>
          </p:cNvPr>
          <p:cNvCxnSpPr>
            <a:cxnSpLocks/>
          </p:cNvCxnSpPr>
          <p:nvPr/>
        </p:nvCxnSpPr>
        <p:spPr>
          <a:xfrm flipV="1">
            <a:off x="3075709" y="3897169"/>
            <a:ext cx="1662546" cy="52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D6D75F-157B-47BB-8A85-C301F93683CE}"/>
              </a:ext>
            </a:extLst>
          </p:cNvPr>
          <p:cNvSpPr txBox="1"/>
          <p:nvPr/>
        </p:nvSpPr>
        <p:spPr>
          <a:xfrm>
            <a:off x="489527" y="4267199"/>
            <a:ext cx="271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data generated in views.py</a:t>
            </a:r>
          </a:p>
        </p:txBody>
      </p:sp>
    </p:spTree>
    <p:extLst>
      <p:ext uri="{BB962C8B-B14F-4D97-AF65-F5344CB8AC3E}">
        <p14:creationId xmlns:p14="http://schemas.microsoft.com/office/powerpoint/2010/main" val="337516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49BF-190E-4E46-BDCB-A1CD9EA8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08950F-7720-4770-A4B8-C370F4214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491" y="1729943"/>
            <a:ext cx="8265055" cy="4351338"/>
          </a:xfrm>
        </p:spPr>
      </p:pic>
    </p:spTree>
    <p:extLst>
      <p:ext uri="{BB962C8B-B14F-4D97-AF65-F5344CB8AC3E}">
        <p14:creationId xmlns:p14="http://schemas.microsoft.com/office/powerpoint/2010/main" val="96895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F866-1091-4CFB-969A-66B38378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html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8824C-E06C-4333-802B-8392C9BBC069}"/>
              </a:ext>
            </a:extLst>
          </p:cNvPr>
          <p:cNvSpPr txBox="1"/>
          <p:nvPr/>
        </p:nvSpPr>
        <p:spPr>
          <a:xfrm>
            <a:off x="9522691" y="3754798"/>
            <a:ext cx="169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pic>
        <p:nvPicPr>
          <p:cNvPr id="18" name="Content Placeholder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5BA63E-F9C4-4FD5-8A98-BB18CC500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77" y="1690688"/>
            <a:ext cx="7950647" cy="4128221"/>
          </a:xfr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4D677C-0A44-44A2-903F-48397187EE8D}"/>
              </a:ext>
            </a:extLst>
          </p:cNvPr>
          <p:cNvCxnSpPr/>
          <p:nvPr/>
        </p:nvCxnSpPr>
        <p:spPr>
          <a:xfrm flipV="1">
            <a:off x="5948218" y="3943927"/>
            <a:ext cx="3491346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4986-231E-4363-B4F6-792A6E08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urls.py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C79C38-301C-4816-AE1E-33D501F2F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067" y="1997253"/>
            <a:ext cx="7486650" cy="3914775"/>
          </a:xfrm>
        </p:spPr>
      </p:pic>
    </p:spTree>
    <p:extLst>
      <p:ext uri="{BB962C8B-B14F-4D97-AF65-F5344CB8AC3E}">
        <p14:creationId xmlns:p14="http://schemas.microsoft.com/office/powerpoint/2010/main" val="324627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CD56-9438-4215-9E9E-3EE3D5DB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views.py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40628-34A0-422A-980B-BF2CBC6C96C4}"/>
              </a:ext>
            </a:extLst>
          </p:cNvPr>
          <p:cNvSpPr txBox="1"/>
          <p:nvPr/>
        </p:nvSpPr>
        <p:spPr>
          <a:xfrm>
            <a:off x="6567055" y="4507345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form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832B0-7C47-4564-A89C-85C68A4A489F}"/>
              </a:ext>
            </a:extLst>
          </p:cNvPr>
          <p:cNvSpPr txBox="1"/>
          <p:nvPr/>
        </p:nvSpPr>
        <p:spPr>
          <a:xfrm>
            <a:off x="6673274" y="5324763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it to test.py script</a:t>
            </a:r>
          </a:p>
        </p:txBody>
      </p:sp>
      <p:pic>
        <p:nvPicPr>
          <p:cNvPr id="19" name="Content Placeholder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1D2005-FBA6-4B2F-8975-8E293A59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27" y="1718520"/>
            <a:ext cx="6012736" cy="4105563"/>
          </a:xfr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1B1F49-DAB5-489E-9882-1A8A1B4819F9}"/>
              </a:ext>
            </a:extLst>
          </p:cNvPr>
          <p:cNvCxnSpPr>
            <a:endCxn id="8" idx="1"/>
          </p:cNvCxnSpPr>
          <p:nvPr/>
        </p:nvCxnSpPr>
        <p:spPr>
          <a:xfrm flipV="1">
            <a:off x="2429164" y="4692011"/>
            <a:ext cx="4137891" cy="31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F863DF-8507-4523-8F45-49DEBCFA8635}"/>
              </a:ext>
            </a:extLst>
          </p:cNvPr>
          <p:cNvCxnSpPr>
            <a:endCxn id="9" idx="1"/>
          </p:cNvCxnSpPr>
          <p:nvPr/>
        </p:nvCxnSpPr>
        <p:spPr>
          <a:xfrm>
            <a:off x="2706255" y="5153891"/>
            <a:ext cx="3967019" cy="3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8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67A9-22AB-412E-B30B-1837E11C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98ECB8-5926-489D-ACF9-8FFD40129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920" y="1690688"/>
            <a:ext cx="6892885" cy="4351338"/>
          </a:xfrm>
        </p:spPr>
      </p:pic>
    </p:spTree>
    <p:extLst>
      <p:ext uri="{BB962C8B-B14F-4D97-AF65-F5344CB8AC3E}">
        <p14:creationId xmlns:p14="http://schemas.microsoft.com/office/powerpoint/2010/main" val="117927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354-9C5A-407C-924E-23C06384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42B2-A260-409C-A3A3-21FA2950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24" y="1690688"/>
            <a:ext cx="10946176" cy="4486275"/>
          </a:xfrm>
        </p:spPr>
        <p:txBody>
          <a:bodyPr/>
          <a:lstStyle/>
          <a:p>
            <a:r>
              <a:rPr lang="en-US" dirty="0"/>
              <a:t>Refer to /Django Features and Libraries/week1/cookie_assignment.ppt</a:t>
            </a:r>
          </a:p>
        </p:txBody>
      </p:sp>
    </p:spTree>
    <p:extLst>
      <p:ext uri="{BB962C8B-B14F-4D97-AF65-F5344CB8AC3E}">
        <p14:creationId xmlns:p14="http://schemas.microsoft.com/office/powerpoint/2010/main" val="1892168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FCF5-3B92-42E9-8785-190E6A7D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Button to upload file to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E8AA-ADCA-4F6F-8993-424EA37C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https://www.javatpoint.com/django-file-upload</a:t>
            </a:r>
          </a:p>
        </p:txBody>
      </p:sp>
    </p:spTree>
    <p:extLst>
      <p:ext uri="{BB962C8B-B14F-4D97-AF65-F5344CB8AC3E}">
        <p14:creationId xmlns:p14="http://schemas.microsoft.com/office/powerpoint/2010/main" val="267262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638B-1FB4-440A-8130-9D94FB86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23BFCD-3106-49DE-ABEE-D6B79F10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34" y="1857665"/>
            <a:ext cx="5228250" cy="3080934"/>
          </a:xfr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267724-79E0-460B-BA12-D0A3AD67D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489" y="964340"/>
            <a:ext cx="6074418" cy="51236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906E0D-A0EE-4D6B-AEBA-DD8B32364641}"/>
              </a:ext>
            </a:extLst>
          </p:cNvPr>
          <p:cNvCxnSpPr>
            <a:cxnSpLocks/>
          </p:cNvCxnSpPr>
          <p:nvPr/>
        </p:nvCxnSpPr>
        <p:spPr>
          <a:xfrm>
            <a:off x="2225842" y="4006516"/>
            <a:ext cx="4295274" cy="156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9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EA1F-E0D0-4472-A06B-6F736758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E270-4DE0-448F-84B8-EF04A031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3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3207-6EB5-4A53-A436-043345D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dummy1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66AD-25A7-40A5-96D9-4EB155459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085"/>
            <a:ext cx="10515600" cy="4351338"/>
          </a:xfrm>
        </p:spPr>
        <p:txBody>
          <a:bodyPr/>
          <a:lstStyle/>
          <a:p>
            <a:r>
              <a:rPr lang="en-US" dirty="0"/>
              <a:t>cd 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US" dirty="0" err="1"/>
              <a:t>workon</a:t>
            </a:r>
            <a:r>
              <a:rPr lang="en-US" dirty="0"/>
              <a:t> django3</a:t>
            </a:r>
          </a:p>
          <a:p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dummy1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E61F-B8A1-49AB-83EA-794A0142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98" y="3090718"/>
            <a:ext cx="58578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0FE4-FAD0-4FFE-8737-0536E40E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 settings.py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A06D8-081D-4171-8D86-C378CA8EC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099" y="2530428"/>
            <a:ext cx="4105275" cy="2038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21D07-A6DF-4313-B60D-02059BD4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63" y="939800"/>
            <a:ext cx="5429250" cy="5553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E81A2C-1F87-4D66-90C4-B81F5B39895A}"/>
              </a:ext>
            </a:extLst>
          </p:cNvPr>
          <p:cNvCxnSpPr/>
          <p:nvPr/>
        </p:nvCxnSpPr>
        <p:spPr>
          <a:xfrm>
            <a:off x="2577947" y="3338111"/>
            <a:ext cx="4483865" cy="9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2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3D0A-2A54-4FB1-A9EB-310CC98D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mysite/mysite/urls.py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F2334-822A-497D-B4BB-4E66B298B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329" y="1977125"/>
            <a:ext cx="5547959" cy="4605059"/>
          </a:xfrm>
        </p:spPr>
      </p:pic>
    </p:spTree>
    <p:extLst>
      <p:ext uri="{BB962C8B-B14F-4D97-AF65-F5344CB8AC3E}">
        <p14:creationId xmlns:p14="http://schemas.microsoft.com/office/powerpoint/2010/main" val="99746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9F29-5ADF-46DA-9052-460A91CB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urls.py (dummy1/urls.py)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B48AC-5B4F-4AE3-9454-5BE565799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04" y="2135255"/>
            <a:ext cx="6155126" cy="2789285"/>
          </a:xfrm>
        </p:spPr>
      </p:pic>
    </p:spTree>
    <p:extLst>
      <p:ext uri="{BB962C8B-B14F-4D97-AF65-F5344CB8AC3E}">
        <p14:creationId xmlns:p14="http://schemas.microsoft.com/office/powerpoint/2010/main" val="169843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A9CD-C736-4898-BA32-6DEEE243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dummy1/views.py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15194-813A-4A0B-956A-1AB5C5039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055" y="2255981"/>
            <a:ext cx="6448335" cy="3549908"/>
          </a:xfrm>
        </p:spPr>
      </p:pic>
    </p:spTree>
    <p:extLst>
      <p:ext uri="{BB962C8B-B14F-4D97-AF65-F5344CB8AC3E}">
        <p14:creationId xmlns:p14="http://schemas.microsoft.com/office/powerpoint/2010/main" val="281872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9BDA-ECBB-4A8B-BA1D-77AD660C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templates </a:t>
            </a:r>
            <a:r>
              <a:rPr lang="en-US"/>
              <a:t>and html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CA31C-C630-45E2-A261-C4D1496E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392"/>
            <a:ext cx="8265411" cy="3568327"/>
          </a:xfrm>
        </p:spPr>
      </p:pic>
    </p:spTree>
    <p:extLst>
      <p:ext uri="{BB962C8B-B14F-4D97-AF65-F5344CB8AC3E}">
        <p14:creationId xmlns:p14="http://schemas.microsoft.com/office/powerpoint/2010/main" val="287498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F0DA-BA63-498D-9757-60F09F6E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and display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C9B7-1091-4593-9EC2-098E0367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</a:t>
            </a:r>
            <a:r>
              <a:rPr lang="en-US" dirty="0" err="1"/>
              <a:t>html_css_javascript</a:t>
            </a:r>
            <a:r>
              <a:rPr lang="en-US" dirty="0"/>
              <a:t>/week3/week_buttonWithDivs.ppt</a:t>
            </a:r>
          </a:p>
        </p:txBody>
      </p:sp>
    </p:spTree>
    <p:extLst>
      <p:ext uri="{BB962C8B-B14F-4D97-AF65-F5344CB8AC3E}">
        <p14:creationId xmlns:p14="http://schemas.microsoft.com/office/powerpoint/2010/main" val="15912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8171</TotalTime>
  <Words>227</Words>
  <Application>Microsoft Office PowerPoint</Application>
  <PresentationFormat>Widescreen</PresentationFormat>
  <Paragraphs>35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Create a home page</vt:lpstr>
      <vt:lpstr>Make dummy1 application </vt:lpstr>
      <vt:lpstr>Update in settings.py</vt:lpstr>
      <vt:lpstr>Update mysite/mysite/urls.py</vt:lpstr>
      <vt:lpstr>Create urls.py (dummy1/urls.py)</vt:lpstr>
      <vt:lpstr>Update dummy1/views.py</vt:lpstr>
      <vt:lpstr>Create templates and html file</vt:lpstr>
      <vt:lpstr>Upload and display image</vt:lpstr>
      <vt:lpstr>Upload and display text file</vt:lpstr>
      <vt:lpstr>Reference link</vt:lpstr>
      <vt:lpstr>Update views.py</vt:lpstr>
      <vt:lpstr>Urls.py</vt:lpstr>
      <vt:lpstr>Create/edit html file</vt:lpstr>
      <vt:lpstr>output</vt:lpstr>
      <vt:lpstr>Update html </vt:lpstr>
      <vt:lpstr>Update urls.py</vt:lpstr>
      <vt:lpstr>Update views.py</vt:lpstr>
      <vt:lpstr>Html </vt:lpstr>
      <vt:lpstr>Click Button to upload file to server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51</cp:revision>
  <dcterms:created xsi:type="dcterms:W3CDTF">2021-07-28T09:12:56Z</dcterms:created>
  <dcterms:modified xsi:type="dcterms:W3CDTF">2021-08-26T01:04:14Z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2021-08-14T05:38:20Z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1d3cd792-c107-4521-a103-7cea2c1f2f49</vt:lpwstr>
  </property>
  <property fmtid="{D5CDD505-2E9C-101B-9397-08002B2CF9AE}" pid="8" name="MSIP_Label_88914ebd-7e6c-4e12-a031-a9906be2db14_ContentBits">
    <vt:lpwstr>1</vt:lpwstr>
  </property>
</Properties>
</file>