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E584-7901-44DA-BC05-0ED4BDE15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290F0-B695-45AB-B0B0-C9A492D20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0D88-A6DD-4AA3-BEB0-5E5EDE1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0DCC-34AB-484A-907F-642D220D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8C01-1B30-4F6B-877F-0F31D8B3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E30-FC48-4F4F-A854-17BC4AA9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01903-0A31-4B17-BB46-53756465C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11EB-BB6B-4183-B94F-83FB7B6B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AB75-00C5-4ADE-A66D-9AE72E68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0061-0220-406A-A8FE-2DFC950B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5A15B-4E9B-41B2-812F-6D36E1332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289AB-41E0-48FD-9C6F-282E41329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32DC-1F8A-4270-B08E-AD9D83CB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EA4EE-24E0-45E3-8261-6F004349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C460-52D0-457F-B40E-BB72E1E1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E9AD-173F-4BFD-B390-BC7A68D3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C356-0D6B-427A-896B-D978435A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FAD7-6B97-4E5A-B589-43FEBA74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A4E5-D36A-42AC-9CEA-FAC2C2D1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8734-688D-488E-8512-991A0D99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5EC-0242-47B1-B0D0-BA3E9522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41F5-F73E-4D18-B780-7A013EA4E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9102-2D1A-4712-83F2-54850B95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3B3D-DE99-4086-8493-B8D9D72B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464C-900A-4CF9-B6C7-04E8145C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63B0-B96E-4C12-9E6F-22AB6D7E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1A49-35F7-4984-9765-253A1381C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620B6-8015-461F-8F91-B207BF8C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5BDD7-4E31-4F76-B25E-1B787B7E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932D-464D-464F-AC0F-1E4F8292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84EA-52A6-4B53-95D9-29AEFE7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D865-6BE1-4545-AD66-0ACD61FA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2184-F5D8-4EE3-9EDC-7ADEB9BF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D1D94-9B94-45E9-86B2-7D3107E8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60D64-B365-4A5E-9049-2D05594D4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81D03-AAD6-411F-B86E-7FD201177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E741C-8D14-41AB-BDC1-2530D3A0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C9C77-D383-4B87-8BDA-FC28E38C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403C8-BE48-46BB-BD23-53F53B10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2B9F-928F-4759-ABD2-BECC3B8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4927E-22D6-442F-B1CE-B53B5ADB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4A369-41C1-4ADA-AAFE-10546FE2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4CEAF-E28B-4283-9746-9B6352FF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00ADD-F628-4FAF-AD39-4C83F98B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572B9-5430-4676-BB24-F43D4E05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01588-1CE3-4ED6-AF57-BE925080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394E-E11D-485D-8404-BA3DD956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2E46-128F-4337-9228-FDECB3A4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E611A-D4C3-4569-85EE-3D5DB9AB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1C1E0-8238-48DA-AB51-661ABE5B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1CC1F-EF3C-4F12-BCD1-18A0C31C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68CF-C23F-460E-8711-13A2D7D2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02DF-88A3-459B-9AD1-D383CCEE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AB277-BEE1-4494-A882-411AE99D3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1C6C6-7564-4990-8EAE-6FC619783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28E7-3E8F-4E38-A5D6-49D552C6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B070-2D0F-4B3B-A5C7-9893065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AD43-09AB-4020-9AA3-239B7E87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28ACF-A1FD-4974-AE00-6E483E35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C577-526E-47F0-96A3-1423A6A6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1686-D121-497B-8035-AA6D0B5FF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0DB7-804D-444A-A68B-ADF7E7A1A1C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8FF4-FCD6-4ABD-999A-F3467AC80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B13B-3276-46F6-92DB-6995717F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E743-BAFB-4634-ACB9-79315D26BD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94F8C21-6F64-45BB-93EC-2C045DD47814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5717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446-D260-47C6-A4A2-915253422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A463A-67CF-47B4-9037-8C6DAB80B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0F2A-2D91-4DB1-84D7-050EFC6D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1429-7366-4505-824A-C5D85361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https://www.dj4e.com/assn/dj4e_load.md?PHPSESSID=ea3ad13039543ff6b9ea4bd1aece1705</a:t>
            </a:r>
          </a:p>
        </p:txBody>
      </p:sp>
    </p:spTree>
    <p:extLst>
      <p:ext uri="{BB962C8B-B14F-4D97-AF65-F5344CB8AC3E}">
        <p14:creationId xmlns:p14="http://schemas.microsoft.com/office/powerpoint/2010/main" val="182555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Assignment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</cp:revision>
  <dcterms:created xsi:type="dcterms:W3CDTF">2021-09-11T09:25:15Z</dcterms:created>
  <dcterms:modified xsi:type="dcterms:W3CDTF">2021-09-11T09:25:30Z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2021-09-11T09:25:30Z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644d27f4-a718-4756-80dc-a855405fbe82</vt:lpwstr>
  </property>
  <property fmtid="{D5CDD505-2E9C-101B-9397-08002B2CF9AE}" pid="8" name="MSIP_Label_88914ebd-7e6c-4e12-a031-a9906be2db14_ContentBits">
    <vt:lpwstr>1</vt:lpwstr>
  </property>
</Properties>
</file>