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0C34-8B08-450E-ADF6-7192EFEC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FBB07-1CD4-4406-8BDA-231FBA216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0DD9-14B5-4593-BFBF-BB5D836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405F8-9FEE-4B61-88F0-A929C520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27E2-02F2-48E8-BC66-4BB2DED3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BB22-06E1-4856-A258-B579A50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84FE0-1538-48AB-BA8A-6D5966E57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8042-30A2-4C0A-A474-780FE55D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A82B-949D-485D-B27B-255630B2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EDC4-D1C0-4C50-B1FF-42F433E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8AC84-6AAB-40AA-B8EF-3BB3784A0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25FBC-6EC4-404D-AEA1-31639C6CB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5BF2-A359-4570-BE9E-027AF829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EE34-6FDD-41F9-9217-24520A70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6579-8F5E-410F-ABFB-BFED054D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2EFE-35DA-424D-AC57-7ECADCA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31C-ED99-435A-8145-1C1504B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CCBC-8EC3-4F85-B088-E3B35CF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78A9-E4A8-482A-A3C8-06014015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58CD-9B8A-4434-B720-3BB6DA8C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DC3A-D251-425C-9890-208C5D13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C296-3EBE-46D8-A4FB-FD26D605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77D35-A3D2-4B76-899C-BA68DE6F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F954-9654-4D2E-AFC3-6429D25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220F-CD30-4EAD-B26A-DD4CE77B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7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F80-78C7-4EE7-B72B-6889029A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2AB5-312E-4A04-A456-BE4F4D5C0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399D4-EF15-44D1-BE54-CEE2CB18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5369-CADE-4FE9-8E2F-D4D48187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5A730-98B7-4882-A552-9B7EB674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5C737-D875-4846-9FEC-0EF9495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CE3C-CBD0-45A0-90A6-272CFDB3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A374-2840-4BC9-8711-C2FC63AE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47926-FF25-45D0-8940-F0AD629D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DB8F8-42C5-4BFB-B254-771FB3551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6A75D-BCD4-4329-9256-7BBAC4161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124F1-1593-4CF8-B148-5CC92F22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803E4-71EA-4C40-8A1F-2D9C73AA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9A693-39FD-42A3-BE5D-E8780D71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B93F-9055-4338-964B-F8ADE8F3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F5F82-2346-4A31-8149-571592C0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ECA9A-AFD4-4BCE-BC7F-30DA3790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A96DC-2CE3-462A-AC27-29313588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75D6C-0FE7-412D-9F95-8A22BD2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05F77-6CB3-409F-9414-0D6527B6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B7F35-331C-477E-A629-29A4540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6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1627-BB6B-43A0-84F2-796D4519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762-4F28-4A5C-8382-2F025E0F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FED3-A2D8-43E6-B7C3-1465D0110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2D6F4-C9FB-42EB-B5E5-5093B4CF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86F-8665-4CE8-BCE0-8B1ADC5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CB494-8ADE-4C07-A5FD-4DCD77CC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21C-25E0-4E97-B9A5-614ABCAE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117A0-08F3-41C0-90A6-D3F309B0F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B0B84-077F-4352-8582-D169A6BBB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F285-7F76-43F6-89F8-5635332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2067-9365-4350-9D3E-362D41C4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DFC3C-AC5C-467B-99F9-E102012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31211-6F3D-41F4-8184-B436DD4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A424F-29B2-407A-A1AB-A81AED8B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EB50-8A46-4CD3-9134-EE7994DE7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8780-75E6-474D-B380-7DA5B477165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7CC-9524-4DB6-9123-5D35C1AE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2941-C7E1-4617-B35A-09D815A7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5091-6F72-4B1C-9395-8FC7A9BC7A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4BB82E3-58B0-4A77-AF87-9E6C57D3D7C3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389339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CC4F-D3C5-4E74-829D-34164C9A4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82E47-A45B-4FE5-92EF-44543E45D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DC7-C48F-41B9-9A45-E25E3614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block.css and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6A9C-65C9-442E-AD07-DD4072CC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block.css and index.html under 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/site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B1FB8-532C-47CB-9D46-C3B83A0E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2394927"/>
            <a:ext cx="8331200" cy="43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971B-5687-467A-83DB-804BD187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A7DC2C-C5D1-4039-8675-A499D03BA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264" y="1760970"/>
            <a:ext cx="6980271" cy="4351338"/>
          </a:xfrm>
        </p:spPr>
      </p:pic>
    </p:spTree>
    <p:extLst>
      <p:ext uri="{BB962C8B-B14F-4D97-AF65-F5344CB8AC3E}">
        <p14:creationId xmlns:p14="http://schemas.microsoft.com/office/powerpoint/2010/main" val="429269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BA56-7503-4C0B-8B7E-C766E886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Block.css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0FE143-FA7C-4783-B050-E1310CF59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699" y="1825625"/>
            <a:ext cx="6619984" cy="4351338"/>
          </a:xfrm>
        </p:spPr>
      </p:pic>
    </p:spTree>
    <p:extLst>
      <p:ext uri="{BB962C8B-B14F-4D97-AF65-F5344CB8AC3E}">
        <p14:creationId xmlns:p14="http://schemas.microsoft.com/office/powerpoint/2010/main" val="51616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72E2-9EE3-481D-9DF8-D62DBFF6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0798E-8AFD-41D2-9550-6DC8E13E8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04" y="1825625"/>
            <a:ext cx="8467827" cy="4351338"/>
          </a:xfrm>
        </p:spPr>
      </p:pic>
    </p:spTree>
    <p:extLst>
      <p:ext uri="{BB962C8B-B14F-4D97-AF65-F5344CB8AC3E}">
        <p14:creationId xmlns:p14="http://schemas.microsoft.com/office/powerpoint/2010/main" val="35446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Create block.css and index.html</vt:lpstr>
      <vt:lpstr>Index.html</vt:lpstr>
      <vt:lpstr>Block.css</vt:lpstr>
      <vt:lpstr>Final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</cp:revision>
  <dcterms:created xsi:type="dcterms:W3CDTF">2021-07-18T02:37:52Z</dcterms:created>
  <dcterms:modified xsi:type="dcterms:W3CDTF">2021-07-18T02:47:17Z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2021-07-18T02:47:16Z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54d67769-1e34-41b0-8458-c4001eec81d7</vt:lpwstr>
  </property>
  <property fmtid="{D5CDD505-2E9C-101B-9397-08002B2CF9AE}" pid="8" name="MSIP_Label_88914ebd-7e6c-4e12-a031-a9906be2db14_ContentBits">
    <vt:lpwstr>1</vt:lpwstr>
  </property>
</Properties>
</file>