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999B-3DB1-4896-A013-8A59A441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00F55-8992-4195-8615-5984BA024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D608-C1CC-4F0C-9D8B-222E0C7B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454A-218A-4671-B5C4-AEEE28B8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9427-394B-4055-9285-9A4F7A75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6CB5-B246-42FA-B32F-D8F5CC7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63A0F-7265-4C7D-BA53-F49F49F17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44BF-EE55-4B26-8155-933DBFBE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CDF94-1168-418C-8F41-8D01AEB9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B26A-EAE4-49B6-9384-3D481602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EFE9F-0062-4C76-B0D7-7E422559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6837F-A076-4332-8300-8A474C79D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199D-EB39-4A14-90F6-651DD16F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E411-C943-45B8-8ADF-06DD6D3F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DAD5-9487-44E8-829A-59005AD9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0586-9026-4F62-8ED5-CEB9899B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8014-666A-43F6-85A9-6B735FF5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EAE06-DAFB-43B8-868A-8ACC4051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11AB-1181-4A6E-9425-A6684814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FBE1-1D1F-46B8-900D-A611D366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BF96-F8D8-4BEF-9B62-FCC2C4B2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7029A-CE72-47B1-BA79-F7DC4FB1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B172-E1FD-447B-AD76-AD70AEB5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06528-CD46-4FAD-B179-CBE209E3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FE40-3BDF-4A42-B3B1-1831B515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DB9F-37CE-4232-872D-BF26F27C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381A-0DE8-4E9D-969D-C18315A39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FD0C0-B215-4587-951B-A2FEAF68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FFD2-A232-43AE-8525-D38CC3E0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EF6CE-97DD-4FDE-9320-DF8D579B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5E253-DD91-4AEB-8874-DAB8CB07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3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856-D17D-45A0-87C5-E90BF5D8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D17F-012D-4375-AA5F-868C4D9D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DE3D9-7630-49D8-844D-61626C235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81760-45B6-4B09-BF95-208413DE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4B28B-0CBF-4B03-80C3-0863C7230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0F448-CEEF-46FA-B758-FED6DFF3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D04B9-528F-40F6-9A04-F14EDBF6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8C0E-325A-4297-A860-6B6B9029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BCF9-DA8F-47D4-8F0A-EEEDC3D5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A143-1161-4C14-8968-05F2A9E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0B681-9D88-4C2B-B1C1-37D39B1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E68FF-210A-4EB7-9070-4E480519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9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E5F89-F4F7-485D-ACC2-24AE4488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A8F40-613B-4101-9C96-6EA18B6F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84694-0B35-4818-957F-0E3C2C06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F6DF-2A77-4F58-BA54-92455BAB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45B6-C0E2-4BF9-9AA0-DE9FF87B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74B6B-7436-4423-9744-FB22E201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2F077-CF31-41D9-B995-C7E6FCAD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D5E94-2D61-41FA-BCD1-4D8C8DCE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13E6F-C478-44C4-A73F-61E51C1A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A087-1006-42F9-9ED8-96AFD641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F0928-AF7A-4493-AE42-37F062930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29081-3F93-470F-8C78-99F936DBB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D2ECD-0620-4F23-AA29-ACBD6F8B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8E4F-85BF-4188-BEB6-42730805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3A2D6-A8E9-4C95-87D2-66DD87D2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7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D5E209-F930-41E3-84E6-A64BAAC7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8C649-C51C-4625-9ECD-191373C7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9A14-5384-4472-A295-A5BEDC25C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3AD7-FD48-4DE4-B11A-8A57BDA0F6A7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91D6-5737-4F1C-A3BC-1A8407AE8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84DE3-C468-40FF-8251-F28FC700E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A719D-ED8B-472A-A401-6132FCD0F5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39B846B2-3B93-4EB0-825E-78CBC63EB816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2884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9E3B-E31F-47AF-86F0-52423A376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58A35-C174-4057-A7DF-E0AFAB389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CB06-C07B-4019-9741-799F2523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49B7-0F16-4CD5-A6C4-8A892B11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https://dj4e.com/lectures/SQL-01-Basics.txt</a:t>
            </a:r>
          </a:p>
        </p:txBody>
      </p:sp>
    </p:spTree>
    <p:extLst>
      <p:ext uri="{BB962C8B-B14F-4D97-AF65-F5344CB8AC3E}">
        <p14:creationId xmlns:p14="http://schemas.microsoft.com/office/powerpoint/2010/main" val="224448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AAAF-0AF8-491F-A0FC-82788583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sqlite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6EA0-DFAF-4BB0-A751-B20F94692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~</a:t>
            </a:r>
          </a:p>
          <a:p>
            <a:r>
              <a:rPr lang="en-US" dirty="0"/>
              <a:t>Sqlite3 zip.sqlite3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CAD3D-1967-4E96-966C-1699945A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93" y="3429000"/>
            <a:ext cx="46672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C67E-93D8-441E-85E6-481DAABD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14290-B295-44D8-A534-0972FB34F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726" y="1936310"/>
            <a:ext cx="5381625" cy="2581275"/>
          </a:xfrm>
        </p:spPr>
      </p:pic>
    </p:spTree>
    <p:extLst>
      <p:ext uri="{BB962C8B-B14F-4D97-AF65-F5344CB8AC3E}">
        <p14:creationId xmlns:p14="http://schemas.microsoft.com/office/powerpoint/2010/main" val="23120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DF24-64FC-4684-A209-8D626676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contents of the newly created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7E6DF-8FF3-493E-9000-6F83F0B35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.schema Users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4ABD8-20B5-4F3D-973A-6A830F5B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14" y="2563091"/>
            <a:ext cx="62103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3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CEF7-C33B-40B0-9D3D-097C6A21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information into the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06369-1F52-44E5-9A50-C616088EE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683" y="1964171"/>
            <a:ext cx="6784344" cy="4351338"/>
          </a:xfrm>
        </p:spPr>
      </p:pic>
    </p:spTree>
    <p:extLst>
      <p:ext uri="{BB962C8B-B14F-4D97-AF65-F5344CB8AC3E}">
        <p14:creationId xmlns:p14="http://schemas.microsoft.com/office/powerpoint/2010/main" val="412841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Reference </vt:lpstr>
      <vt:lpstr>Create sqlite database</vt:lpstr>
      <vt:lpstr>Create a new table</vt:lpstr>
      <vt:lpstr>Check contents of the newly created table</vt:lpstr>
      <vt:lpstr>Add information into the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8</cp:revision>
  <dcterms:created xsi:type="dcterms:W3CDTF">2021-07-18T03:32:06Z</dcterms:created>
  <dcterms:modified xsi:type="dcterms:W3CDTF">2021-07-18T03:43:04Z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2021-07-18T03:43:04Z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0d3e1c64-a52a-448f-86bc-4c3b7457bdfe</vt:lpwstr>
  </property>
  <property fmtid="{D5CDD505-2E9C-101B-9397-08002B2CF9AE}" pid="8" name="MSIP_Label_88914ebd-7e6c-4e12-a031-a9906be2db14_ContentBits">
    <vt:lpwstr>1</vt:lpwstr>
  </property>
</Properties>
</file>