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17" r:id="rId2"/>
    <p:sldId id="258" r:id="rId3"/>
    <p:sldId id="337" r:id="rId4"/>
    <p:sldId id="324" r:id="rId5"/>
    <p:sldId id="335" r:id="rId6"/>
    <p:sldId id="321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6" r:id="rId15"/>
    <p:sldId id="338" r:id="rId16"/>
    <p:sldId id="339" r:id="rId17"/>
    <p:sldId id="340" r:id="rId18"/>
    <p:sldId id="341" r:id="rId19"/>
    <p:sldId id="342" r:id="rId20"/>
    <p:sldId id="343" r:id="rId21"/>
    <p:sldId id="33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84896" autoAdjust="0"/>
  </p:normalViewPr>
  <p:slideViewPr>
    <p:cSldViewPr snapToGrid="0" snapToObjects="1">
      <p:cViewPr varScale="1">
        <p:scale>
          <a:sx n="93" d="100"/>
          <a:sy n="93" d="100"/>
        </p:scale>
        <p:origin x="8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46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ORM helps to map tables created in  Python to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7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application under dj4e-samples, there is a models.py.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5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Migrate read all the migrations files which </a:t>
            </a:r>
            <a:r>
              <a:rPr lang="en-US" dirty="0" err="1"/>
              <a:t>geneate</a:t>
            </a:r>
            <a:r>
              <a:rPr lang="en-US" dirty="0"/>
              <a:t> by “</a:t>
            </a:r>
            <a:r>
              <a:rPr lang="en-US" dirty="0" err="1"/>
              <a:t>makemigrations</a:t>
            </a:r>
            <a:r>
              <a:rPr lang="en-US" dirty="0"/>
              <a:t>”</a:t>
            </a:r>
          </a:p>
          <a:p>
            <a:r>
              <a:rPr lang="en-US" dirty="0"/>
              <a:t>When migrate is done, it created whole bunch of tables(tables depend on the name of the application and the name of the models in the application) in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9C5EDA0-37A6-4BFE-BA33-77C8FA149D4E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739718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This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deck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consists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slides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lecture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videos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Week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Below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of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shortcut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hyperlinks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you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jump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specific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sections.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2)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3" action="ppaction://hlinksldjump"/>
              </a:rPr>
              <a:t>Week 1: Django Data Models</a:t>
            </a:r>
            <a:endParaRPr lang="en-US" altLang="zh-CN" sz="20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(page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15)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Week</a:t>
            </a:r>
            <a:r>
              <a:rPr lang="zh-CN" altLang="en-US" sz="20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000" dirty="0">
                <a:solidFill>
                  <a:srgbClr val="0500FF"/>
                </a:solidFill>
                <a:hlinkClick r:id="rId4" action="ppaction://hlinksldjump"/>
              </a:rPr>
              <a:t>1: Django Migrations</a:t>
            </a:r>
            <a:endParaRPr lang="en-US" altLang="zh-CN" sz="20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6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Simple Django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D71C32-7908-DB45-971D-B4A65ED91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/wiki/SQL</a:t>
            </a:r>
          </a:p>
          <a:p>
            <a:pPr algn="r" eaLnBrk="1" hangingPunct="1"/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x-none" sz="2700" dirty="0">
                <a:solidFill>
                  <a:srgbClr val="FFFF00"/>
                </a:solidFill>
                <a:ea typeface="ＭＳ Ｐゴシック" charset="-128"/>
              </a:rPr>
              <a:t>/wiki/ANSI-</a:t>
            </a:r>
            <a:r>
              <a:rPr lang="en-US" altLang="x-none" sz="2700" dirty="0" err="1">
                <a:solidFill>
                  <a:srgbClr val="FFFF00"/>
                </a:solidFill>
                <a:ea typeface="ＭＳ Ｐゴシック" charset="-128"/>
              </a:rPr>
              <a:t>SPARC_Architecture</a:t>
            </a:r>
            <a:endParaRPr lang="en-US" altLang="x-none" sz="2700" dirty="0">
              <a:solidFill>
                <a:srgbClr val="FFFF00"/>
              </a:solidFill>
              <a:ea typeface="ＭＳ Ｐゴシック" charset="-128"/>
            </a:endParaRPr>
          </a:p>
        </p:txBody>
      </p:sp>
      <p:pic>
        <p:nvPicPr>
          <p:cNvPr id="12292" name="Picture 4" descr="The ANSI-SPARC Three-level architectur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E579E2-7701-4018-9D36-8CA9082D03E0}"/>
              </a:ext>
            </a:extLst>
          </p:cNvPr>
          <p:cNvCxnSpPr/>
          <p:nvPr/>
        </p:nvCxnSpPr>
        <p:spPr>
          <a:xfrm flipV="1">
            <a:off x="2663190" y="3429000"/>
            <a:ext cx="0" cy="8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1F1717-0C17-462B-B93F-454465E22EEA}"/>
              </a:ext>
            </a:extLst>
          </p:cNvPr>
          <p:cNvSpPr txBox="1"/>
          <p:nvPr/>
        </p:nvSpPr>
        <p:spPr>
          <a:xfrm>
            <a:off x="2344505" y="3027223"/>
            <a:ext cx="102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E32B9C-0C01-4730-8789-9C3767ED76E9}"/>
              </a:ext>
            </a:extLst>
          </p:cNvPr>
          <p:cNvCxnSpPr>
            <a:cxnSpLocks/>
          </p:cNvCxnSpPr>
          <p:nvPr/>
        </p:nvCxnSpPr>
        <p:spPr>
          <a:xfrm flipV="1">
            <a:off x="4884420" y="3493890"/>
            <a:ext cx="0" cy="78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2602F-CBE0-4823-A40E-39D2BB7C1D00}"/>
              </a:ext>
            </a:extLst>
          </p:cNvPr>
          <p:cNvSpPr txBox="1"/>
          <p:nvPr/>
        </p:nvSpPr>
        <p:spPr>
          <a:xfrm>
            <a:off x="4529265" y="3075891"/>
            <a:ext cx="102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A5DAEC-9297-4E48-AFC7-439EB3DF9B79}"/>
              </a:ext>
            </a:extLst>
          </p:cNvPr>
          <p:cNvCxnSpPr/>
          <p:nvPr/>
        </p:nvCxnSpPr>
        <p:spPr>
          <a:xfrm flipV="1">
            <a:off x="2000250" y="1223010"/>
            <a:ext cx="3829050" cy="227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43F45-E769-4898-AC12-6C132330277F}"/>
              </a:ext>
            </a:extLst>
          </p:cNvPr>
          <p:cNvCxnSpPr/>
          <p:nvPr/>
        </p:nvCxnSpPr>
        <p:spPr>
          <a:xfrm flipH="1">
            <a:off x="9966960" y="1143000"/>
            <a:ext cx="65151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2418</Words>
  <Application>Microsoft Office PowerPoint</Application>
  <PresentationFormat>Widescreen</PresentationFormat>
  <Paragraphs>381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Courier</vt:lpstr>
      <vt:lpstr>Gill Sans</vt:lpstr>
      <vt:lpstr>Arial</vt:lpstr>
      <vt:lpstr>Calibri</vt:lpstr>
      <vt:lpstr>Calibri Light</vt:lpstr>
      <vt:lpstr>Courier New</vt:lpstr>
      <vt:lpstr>Helvetica</vt:lpstr>
      <vt:lpstr>Verdana</vt:lpstr>
      <vt:lpstr>Office Theme</vt:lpstr>
      <vt:lpstr>Table of Contents</vt:lpstr>
      <vt:lpstr>Simple Django Models</vt:lpstr>
      <vt:lpstr>A diagram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DJ-02-Model-Single</dc:title>
  <dc:subject>Django for Everybody</dc:subject>
  <dc:creator>Severance, Charles</dc:creator>
  <cp:keywords/>
  <dc:description/>
  <cp:lastModifiedBy>Liu, Xu</cp:lastModifiedBy>
  <cp:revision>81</cp:revision>
  <dcterms:created xsi:type="dcterms:W3CDTF">2019-01-19T02:12:54Z</dcterms:created>
  <dcterms:modified xsi:type="dcterms:W3CDTF">2021-07-18T08:53:39Z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2021-07-18T08:53:39Z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ff615332-e251-429b-9559-f89c3105b7c4</vt:lpwstr>
  </property>
  <property fmtid="{D5CDD505-2E9C-101B-9397-08002B2CF9AE}" pid="8" name="MSIP_Label_88914ebd-7e6c-4e12-a031-a9906be2db14_ContentBits">
    <vt:lpwstr>1</vt:lpwstr>
  </property>
</Properties>
</file>