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998" autoAdjust="0"/>
  </p:normalViewPr>
  <p:slideViewPr>
    <p:cSldViewPr snapToGrid="0">
      <p:cViewPr varScale="1">
        <p:scale>
          <a:sx n="68" d="100"/>
          <a:sy n="68" d="100"/>
        </p:scale>
        <p:origin x="21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89FA0-85BD-416C-87F1-220423BDEDBB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1B5FE-3357-475E-AF4E-A7E9AFCC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3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Makemigrations</a:t>
            </a:r>
            <a:r>
              <a:rPr lang="en-US" dirty="0"/>
              <a:t>: commits all the changes related to database</a:t>
            </a:r>
          </a:p>
          <a:p>
            <a:r>
              <a:rPr lang="en-US" dirty="0"/>
              <a:t>Migrate: create database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1B5FE-3357-475E-AF4E-A7E9AFCCCC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43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add routes for the list, edit, and delete pages for both cats and breeds.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1B5FE-3357-475E-AF4E-A7E9AFCCCC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1B5FE-3357-475E-AF4E-A7E9AFCCCC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6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F9AD-D999-4173-BBEE-45C7ECCAE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AC4F1-1A9D-46A6-8452-A26B7673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A0D9-15BE-4770-9CBC-B1AD13FD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C41C-76A8-4F75-8995-6AE5BE2F7A8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F5B68-2B4E-4A74-9003-D0C28345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70B40-0A72-4AA4-B385-D30DD6A9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BE-E8E3-4B13-9028-2DD9F951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1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FA41-0E86-4FEE-9716-46382872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E3617-43AE-4D9A-BE27-A911CD8FE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3CACA-0AD3-4D32-A289-3639C497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C41C-76A8-4F75-8995-6AE5BE2F7A8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ECF84-AD3F-4E01-9B71-392709C2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DDFA-8823-4AF9-8DBD-5B3D5871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BE-E8E3-4B13-9028-2DD9F951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BF6DB-76EF-49AB-A08F-38DBE2F5A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71A30-4AFC-472C-8427-BC5C0E9D6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5289D-C2B0-497F-8954-9CF5612E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C41C-76A8-4F75-8995-6AE5BE2F7A8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DCA2-4647-4FA8-B6FD-75CB0469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F5D82-6315-4539-BDF7-F8224797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BE-E8E3-4B13-9028-2DD9F951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6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63A3-AD7F-4A29-9F91-A7AE0F25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E7DD-9C94-4EE8-9A25-2494E88C0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470B-B6B8-4641-83FA-81C81AFB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C41C-76A8-4F75-8995-6AE5BE2F7A8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29089-859F-473F-B53B-50A3480C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B852-6930-4B1C-9CCB-6EEFCC61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BE-E8E3-4B13-9028-2DD9F951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4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B8E2-A4C1-4E97-AE0F-FE282C86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D095F-BF42-4502-9A2B-BB46F11E3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57FDC-C731-4AA5-A845-ACEB4AB1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C41C-76A8-4F75-8995-6AE5BE2F7A8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3B190-DD06-41CA-88F3-BD4836BC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FD01-9AF5-4695-AE3B-D799908A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BE-E8E3-4B13-9028-2DD9F951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4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79D9-4B3A-492D-B548-4F86273E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C3A6-E902-4BC0-8596-19BF65DC8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E13A7-D489-4AFF-9719-1709A41F8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96880-A02B-4E46-AC33-E651EAC4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C41C-76A8-4F75-8995-6AE5BE2F7A8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F4968-FDA1-44F4-98DD-0C3578BF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7E62B-BAB0-4605-AF9F-C8F12849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BE-E8E3-4B13-9028-2DD9F951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7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EE3C-4357-42EE-9D84-F09FE09A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BA3C-BFD2-4746-A821-EBA23C924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A21F3-5847-4A65-BE70-5F6829548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63948-08F8-45ED-A9B1-5B3E18F2C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67478-7D9F-47E8-80A8-011A7BACC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0C56F-AD30-4E4B-A7AC-70AF5AF1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C41C-76A8-4F75-8995-6AE5BE2F7A8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55D34-3124-47A2-A3B6-6B70F016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0C0B7-77B4-48BA-8D7B-23F2F1DA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BE-E8E3-4B13-9028-2DD9F951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3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1A22-DB61-42F3-89C8-76B3BFAD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36A48-AB31-49C8-AF52-20030E57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C41C-76A8-4F75-8995-6AE5BE2F7A8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24496-3907-487F-8767-6F7EE56B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ECC92-FE10-415F-8F20-943A71A3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BE-E8E3-4B13-9028-2DD9F951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0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13D25-71BB-4CFB-864A-07D1E8A2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C41C-76A8-4F75-8995-6AE5BE2F7A8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B415-B612-4C44-91D3-2F4C4E6E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337B1-FD5D-496B-8E12-1330657A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BE-E8E3-4B13-9028-2DD9F951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8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8771-8F62-4079-91BB-EF23FD09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6ABF-2DE6-4621-97BF-45A1FC5A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358DC-D626-453A-9CC8-BB78F65D1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D6C20-DA98-42E3-B6F0-2316CCD9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C41C-76A8-4F75-8995-6AE5BE2F7A8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ACDD8-2798-4E0E-BA3B-CF02E32E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3017-801D-4D26-A765-885D1478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BE-E8E3-4B13-9028-2DD9F951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0E63-8BE9-4BBE-BA30-307B33B6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3372E-4E25-48E0-8573-4711EC3E2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D0B6F-6732-4A8D-86B5-BE69542D2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14ABC-589D-44CE-8A26-64058803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C41C-76A8-4F75-8995-6AE5BE2F7A8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B8004-DE74-488E-8859-42BC7CB3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8610C-9601-473B-B62C-FC4B5FAF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3DBE-E8E3-4B13-9028-2DD9F9514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9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71FC6-D5A7-47EF-AE8A-FB8A14CD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B8652-2C36-47D9-BACC-B6761156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72894-5D14-4E75-A21B-86BAEBB7B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C41C-76A8-4F75-8995-6AE5BE2F7A8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9091-1114-47AD-A979-A6AD2A0E1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52335-2C5A-4F49-A772-B1C4CD333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3DBE-E8E3-4B13-9028-2DD9F95148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ACEFAE20-9D31-42AC-961D-8DB6699ADC7D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04229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44FB-3AD9-4626-BC8E-FD12E80F5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6901F-87AE-4C48-AF78-04679EDEA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390F-346D-4634-BF8E-85A3124C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cats/urls.py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061F747-D0D2-4E14-BE5E-A683BBA94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2739" y="1825625"/>
            <a:ext cx="8846521" cy="4351338"/>
          </a:xfrm>
        </p:spPr>
      </p:pic>
    </p:spTree>
    <p:extLst>
      <p:ext uri="{BB962C8B-B14F-4D97-AF65-F5344CB8AC3E}">
        <p14:creationId xmlns:p14="http://schemas.microsoft.com/office/powerpoint/2010/main" val="71374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E3D2-5558-4C6C-8009-BD57BE22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cats/views.py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file to add/edit views for the list, edit, and delete pages for both cats and breeds.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938AF27-0553-4A54-875D-46450323B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85" y="1867828"/>
            <a:ext cx="4294832" cy="4742082"/>
          </a:xfrm>
          <a:prstGeom prst="rect">
            <a:avLst/>
          </a:prstGeom>
        </p:spPr>
      </p:pic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65629EEF-D133-485A-9139-2239DF7CA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3366" y="1867828"/>
            <a:ext cx="4073119" cy="4351338"/>
          </a:xfr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F7D997BE-FC9A-4DDF-BB59-BE29AB13E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236" y="1751452"/>
            <a:ext cx="4010051" cy="485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6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E957-2A62-41FF-9AD7-3A67E674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html file under template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88C154-3100-424F-A879-0763A78A4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591" y="1668628"/>
            <a:ext cx="10515600" cy="3520744"/>
          </a:xfrm>
        </p:spPr>
      </p:pic>
    </p:spTree>
    <p:extLst>
      <p:ext uri="{BB962C8B-B14F-4D97-AF65-F5344CB8AC3E}">
        <p14:creationId xmlns:p14="http://schemas.microsoft.com/office/powerpoint/2010/main" val="311296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D76C-1D78-476E-A88F-8659E2D7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Breed_confirm-delete.html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2936F0-34E3-417F-A88F-A9611A45F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824" y="1825625"/>
            <a:ext cx="9118352" cy="4351338"/>
          </a:xfrm>
        </p:spPr>
      </p:pic>
    </p:spTree>
    <p:extLst>
      <p:ext uri="{BB962C8B-B14F-4D97-AF65-F5344CB8AC3E}">
        <p14:creationId xmlns:p14="http://schemas.microsoft.com/office/powerpoint/2010/main" val="369216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3F51-2DCE-43BD-B217-DB222FAD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Breed_form.html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7D3C895-B562-44B8-9D23-16E6F627A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669" y="1825625"/>
            <a:ext cx="8790662" cy="4351338"/>
          </a:xfrm>
        </p:spPr>
      </p:pic>
    </p:spTree>
    <p:extLst>
      <p:ext uri="{BB962C8B-B14F-4D97-AF65-F5344CB8AC3E}">
        <p14:creationId xmlns:p14="http://schemas.microsoft.com/office/powerpoint/2010/main" val="300991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DEEF-F371-4534-ABF2-10A1C893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Breed_list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624FDA2-D7A5-4899-B8D2-84B2E0987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89" y="1825625"/>
            <a:ext cx="6390752" cy="4351338"/>
          </a:xfrm>
        </p:spPr>
      </p:pic>
    </p:spTree>
    <p:extLst>
      <p:ext uri="{BB962C8B-B14F-4D97-AF65-F5344CB8AC3E}">
        <p14:creationId xmlns:p14="http://schemas.microsoft.com/office/powerpoint/2010/main" val="1236731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193D-A90E-4D29-A11C-7DFC5811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Cat_confirm_delete.html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15A6772-21B2-452E-A062-4395E17E4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187" y="2305844"/>
            <a:ext cx="7667625" cy="3390900"/>
          </a:xfrm>
        </p:spPr>
      </p:pic>
    </p:spTree>
    <p:extLst>
      <p:ext uri="{BB962C8B-B14F-4D97-AF65-F5344CB8AC3E}">
        <p14:creationId xmlns:p14="http://schemas.microsoft.com/office/powerpoint/2010/main" val="362639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307F-D70D-4289-B48F-C4ACFFD6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Cat_form.html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59E9EBB-B092-433E-AAF0-1C6864CAE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5803"/>
            <a:ext cx="10515600" cy="3930981"/>
          </a:xfrm>
        </p:spPr>
      </p:pic>
    </p:spTree>
    <p:extLst>
      <p:ext uri="{BB962C8B-B14F-4D97-AF65-F5344CB8AC3E}">
        <p14:creationId xmlns:p14="http://schemas.microsoft.com/office/powerpoint/2010/main" val="142206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19E4-9B06-4581-9FE2-E3974C0D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Cat_list.html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A620933-88E2-44D9-9B1F-C1A6B6FBE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03409" cy="4351338"/>
          </a:xfrm>
        </p:spPr>
      </p:pic>
    </p:spTree>
    <p:extLst>
      <p:ext uri="{BB962C8B-B14F-4D97-AF65-F5344CB8AC3E}">
        <p14:creationId xmlns:p14="http://schemas.microsoft.com/office/powerpoint/2010/main" val="277379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0533-759B-492A-B111-EC77B43F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864F800-C928-402D-AB1B-AB00C7DCE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2153444"/>
            <a:ext cx="7467600" cy="3695700"/>
          </a:xfrm>
        </p:spPr>
      </p:pic>
    </p:spTree>
    <p:extLst>
      <p:ext uri="{BB962C8B-B14F-4D97-AF65-F5344CB8AC3E}">
        <p14:creationId xmlns:p14="http://schemas.microsoft.com/office/powerpoint/2010/main" val="112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41B2-CFFB-4569-98A2-6F959FCF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9E00-2E0E-4C12-AD35-F0578BCC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https://www.dj4e.com/tools/crud/02spec.php?assn=02cats.php&amp;PHPSESSID=e48dfb03d88fc4265fe44689d186cd8b</a:t>
            </a:r>
          </a:p>
        </p:txBody>
      </p:sp>
    </p:spTree>
    <p:extLst>
      <p:ext uri="{BB962C8B-B14F-4D97-AF65-F5344CB8AC3E}">
        <p14:creationId xmlns:p14="http://schemas.microsoft.com/office/powerpoint/2010/main" val="2971798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606B-0C41-4B09-8728-8C3A8269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user name and password 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1C7B084-A299-475B-8615-9D05737E7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947" y="1690688"/>
            <a:ext cx="7626867" cy="4351338"/>
          </a:xfrm>
        </p:spPr>
      </p:pic>
    </p:spTree>
    <p:extLst>
      <p:ext uri="{BB962C8B-B14F-4D97-AF65-F5344CB8AC3E}">
        <p14:creationId xmlns:p14="http://schemas.microsoft.com/office/powerpoint/2010/main" val="1867889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2BAE-2654-48EF-966C-2285EC6C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Username and password created in slide 20 will be used for login “Cats CRUD” 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F3CFB-47EE-4DDC-B7AD-FF1A4C103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0C05B7-306C-4956-8C8F-8665A22E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75" y="2401545"/>
            <a:ext cx="78105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6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1584-5705-4747-8B2D-F35F840A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 </a:t>
            </a:r>
          </a:p>
        </p:txBody>
      </p:sp>
      <p:pic>
        <p:nvPicPr>
          <p:cNvPr id="8" name="Content Placeholder 7" descr="Text&#10;&#10;Description automatically generated with low confidence">
            <a:extLst>
              <a:ext uri="{FF2B5EF4-FFF2-40B4-BE49-F238E27FC236}">
                <a16:creationId xmlns:a16="http://schemas.microsoft.com/office/drawing/2014/main" id="{E4B7180F-C556-4D49-A988-FBB831A04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510" y="2073925"/>
            <a:ext cx="4624532" cy="911646"/>
          </a:xfrm>
        </p:spPr>
      </p:pic>
    </p:spTree>
    <p:extLst>
      <p:ext uri="{BB962C8B-B14F-4D97-AF65-F5344CB8AC3E}">
        <p14:creationId xmlns:p14="http://schemas.microsoft.com/office/powerpoint/2010/main" val="196170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3985-1369-4520-AD88-BDC87C85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settings.py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4AD713E-23D7-48C1-ADFA-7699E9DAA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64" y="1814609"/>
            <a:ext cx="5713756" cy="4351338"/>
          </a:xfrm>
        </p:spPr>
      </p:pic>
    </p:spTree>
    <p:extLst>
      <p:ext uri="{BB962C8B-B14F-4D97-AF65-F5344CB8AC3E}">
        <p14:creationId xmlns:p14="http://schemas.microsoft.com/office/powerpoint/2010/main" val="376300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279D-4280-40E7-AC28-99ECF2CE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models.py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15D0C1-5CDD-495C-B0FB-6B703C398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642" y="1690688"/>
            <a:ext cx="6879723" cy="4351338"/>
          </a:xfrm>
        </p:spPr>
      </p:pic>
    </p:spTree>
    <p:extLst>
      <p:ext uri="{BB962C8B-B14F-4D97-AF65-F5344CB8AC3E}">
        <p14:creationId xmlns:p14="http://schemas.microsoft.com/office/powerpoint/2010/main" val="43105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BC66-EABB-40D2-8F2E-968865DE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Perfomre</a:t>
            </a:r>
            <a:r>
              <a:rPr lang="en-US" dirty="0"/>
              <a:t>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A91F-820E-40AA-A044-7EAEE982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database </a:t>
            </a:r>
          </a:p>
        </p:txBody>
      </p:sp>
    </p:spTree>
    <p:extLst>
      <p:ext uri="{BB962C8B-B14F-4D97-AF65-F5344CB8AC3E}">
        <p14:creationId xmlns:p14="http://schemas.microsoft.com/office/powerpoint/2010/main" val="320874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ED6E-2263-48D5-B068-2F208653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3CED-2180-489B-B827-B8AAB018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mange.py </a:t>
            </a:r>
            <a:r>
              <a:rPr lang="en-US" dirty="0" err="1"/>
              <a:t>makemigrations</a:t>
            </a:r>
            <a:r>
              <a:rPr lang="en-US" dirty="0"/>
              <a:t> cats</a:t>
            </a:r>
          </a:p>
          <a:p>
            <a:r>
              <a:rPr lang="en-US" dirty="0"/>
              <a:t>Python mnage.py migrate </a:t>
            </a:r>
          </a:p>
        </p:txBody>
      </p:sp>
    </p:spTree>
    <p:extLst>
      <p:ext uri="{BB962C8B-B14F-4D97-AF65-F5344CB8AC3E}">
        <p14:creationId xmlns:p14="http://schemas.microsoft.com/office/powerpoint/2010/main" val="238646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521B-6B77-4F08-9F15-CC647F60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main.html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ABC657C-E3BC-4B2E-AAE0-437C3CACD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010" y="1925796"/>
            <a:ext cx="7743825" cy="3419475"/>
          </a:xfrm>
        </p:spPr>
      </p:pic>
    </p:spTree>
    <p:extLst>
      <p:ext uri="{BB962C8B-B14F-4D97-AF65-F5344CB8AC3E}">
        <p14:creationId xmlns:p14="http://schemas.microsoft.com/office/powerpoint/2010/main" val="15083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AFAC-C6CE-4BCF-8FDC-ED9DB551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mysite/mysite/urls.py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15E7F88-BCEC-4112-91C9-EEBAF987B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584" y="1825625"/>
            <a:ext cx="5636831" cy="4351338"/>
          </a:xfrm>
        </p:spPr>
      </p:pic>
    </p:spTree>
    <p:extLst>
      <p:ext uri="{BB962C8B-B14F-4D97-AF65-F5344CB8AC3E}">
        <p14:creationId xmlns:p14="http://schemas.microsoft.com/office/powerpoint/2010/main" val="155044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190</Words>
  <Application>Microsoft Office PowerPoint</Application>
  <PresentationFormat>Widescreen</PresentationFormat>
  <Paragraphs>29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Reference link</vt:lpstr>
      <vt:lpstr>Create project </vt:lpstr>
      <vt:lpstr>Edit settings.py</vt:lpstr>
      <vt:lpstr>Update models.py</vt:lpstr>
      <vt:lpstr>Perfomre migrations</vt:lpstr>
      <vt:lpstr>PowerPoint Presentation</vt:lpstr>
      <vt:lpstr>Update main.html</vt:lpstr>
      <vt:lpstr>Update mysite/mysite/urls.py</vt:lpstr>
      <vt:lpstr>Update cats/urls.py </vt:lpstr>
      <vt:lpstr>cats/views.py file to add/edit views for the list, edit, and delete pages for both cats and breeds.</vt:lpstr>
      <vt:lpstr>Create html file under template</vt:lpstr>
      <vt:lpstr>Breed_confirm-delete.html</vt:lpstr>
      <vt:lpstr>Breed_form.html</vt:lpstr>
      <vt:lpstr>Breed_list</vt:lpstr>
      <vt:lpstr>Cat_confirm_delete.html</vt:lpstr>
      <vt:lpstr>Cat_form.html</vt:lpstr>
      <vt:lpstr>Cat_list.html</vt:lpstr>
      <vt:lpstr>Login page</vt:lpstr>
      <vt:lpstr>Create user name and password </vt:lpstr>
      <vt:lpstr>Username and password created in slide 20 will be used for login “Cats CRUD”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19</cp:revision>
  <dcterms:created xsi:type="dcterms:W3CDTF">2021-08-21T01:09:53Z</dcterms:created>
  <dcterms:modified xsi:type="dcterms:W3CDTF">2021-08-22T02:00:42Z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2021-08-22T02:00:42Z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4084cb94-2ad5-43d8-8046-ccc7055eb101</vt:lpwstr>
  </property>
  <property fmtid="{D5CDD505-2E9C-101B-9397-08002B2CF9AE}" pid="8" name="MSIP_Label_88914ebd-7e6c-4e12-a031-a9906be2db14_ContentBits">
    <vt:lpwstr>1</vt:lpwstr>
  </property>
</Properties>
</file>