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371" r:id="rId2"/>
    <p:sldId id="258" r:id="rId3"/>
    <p:sldId id="312" r:id="rId4"/>
    <p:sldId id="357" r:id="rId5"/>
    <p:sldId id="274" r:id="rId6"/>
    <p:sldId id="304" r:id="rId7"/>
    <p:sldId id="305" r:id="rId8"/>
    <p:sldId id="306" r:id="rId9"/>
    <p:sldId id="284" r:id="rId10"/>
    <p:sldId id="342" r:id="rId11"/>
    <p:sldId id="316" r:id="rId12"/>
    <p:sldId id="315" r:id="rId13"/>
    <p:sldId id="317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59" r:id="rId22"/>
    <p:sldId id="326" r:id="rId23"/>
    <p:sldId id="344" r:id="rId24"/>
    <p:sldId id="328" r:id="rId25"/>
    <p:sldId id="346" r:id="rId26"/>
    <p:sldId id="343" r:id="rId27"/>
    <p:sldId id="345" r:id="rId28"/>
    <p:sldId id="330" r:id="rId29"/>
    <p:sldId id="340" r:id="rId30"/>
    <p:sldId id="350" r:id="rId31"/>
    <p:sldId id="349" r:id="rId32"/>
    <p:sldId id="341" r:id="rId33"/>
    <p:sldId id="347" r:id="rId34"/>
    <p:sldId id="348" r:id="rId35"/>
    <p:sldId id="361" r:id="rId36"/>
    <p:sldId id="362" r:id="rId37"/>
    <p:sldId id="363" r:id="rId38"/>
    <p:sldId id="364" r:id="rId39"/>
    <p:sldId id="365" r:id="rId40"/>
    <p:sldId id="366" r:id="rId41"/>
    <p:sldId id="367" r:id="rId42"/>
    <p:sldId id="368" r:id="rId43"/>
    <p:sldId id="369" r:id="rId44"/>
    <p:sldId id="2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/>
    <p:restoredTop sz="71742" autoAdjust="0"/>
  </p:normalViewPr>
  <p:slideViewPr>
    <p:cSldViewPr snapToGrid="0" snapToObjects="1">
      <p:cViewPr varScale="1">
        <p:scale>
          <a:sx n="79" d="100"/>
          <a:sy n="79" d="100"/>
        </p:scale>
        <p:origin x="19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702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Id: primary key (destination end point of the arrow)</a:t>
            </a:r>
          </a:p>
          <a:p>
            <a:r>
              <a:rPr lang="en-US" dirty="0" err="1"/>
              <a:t>Book_id</a:t>
            </a:r>
            <a:r>
              <a:rPr lang="en-US" dirty="0"/>
              <a:t>: foreign key (starting point of </a:t>
            </a:r>
            <a:r>
              <a:rPr lang="en-US"/>
              <a:t>the arrow)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90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Fira Mono"/>
              </a:rPr>
              <a:t>makemigrations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is responsible for packaging up your model changes into individual migration files - analogous to commits (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e.g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Commit changes)</a:t>
            </a:r>
          </a:p>
          <a:p>
            <a:r>
              <a:rPr lang="en-US" dirty="0">
                <a:effectLst/>
                <a:latin typeface="Fira Mono"/>
              </a:rPr>
              <a:t>migrate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is responsible for applying those to your database. (push changes)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9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when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lanague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(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e.g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“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”) been deleted, the book row’s 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forgein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 which points to “</a:t>
            </a:r>
            <a:r>
              <a:rPr lang="en-US" sz="12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en-US" sz="12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” will set to “null”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1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048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books (or 0) to one language : many books but same language (e.g. English)</a:t>
            </a:r>
          </a:p>
          <a:p>
            <a:r>
              <a:rPr lang="en-US" dirty="0"/>
              <a:t>Books: 0….*  </a:t>
            </a:r>
          </a:p>
          <a:p>
            <a:r>
              <a:rPr lang="en-US" dirty="0"/>
              <a:t>Language: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1D70C86-5BC5-43A1-BFA4-B21B74A94F0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3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8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4.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4: One-to-Many Models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10)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4: Removing Replication in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18)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4: Storing Primary and Foreign Keys in a Database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6" action="ppaction://hlinksldjump"/>
              </a:rPr>
              <a:t>Week 4: Representing One-To-Many MOdels in Django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7" action="ppaction://hlinksldjump"/>
              </a:rPr>
              <a:t>Week 4: Using the Django Shell to Explore ONe-to-Many Models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6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hr-HR" dirty="0"/>
              <a:t>3.0</a:t>
            </a:r>
            <a:r>
              <a:rPr lang="en-US" dirty="0"/>
              <a:t>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3847</Words>
  <Application>Microsoft Office PowerPoint</Application>
  <PresentationFormat>Widescreen</PresentationFormat>
  <Paragraphs>1112</Paragraphs>
  <Slides>44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Cabin</vt:lpstr>
      <vt:lpstr>Courier</vt:lpstr>
      <vt:lpstr>Fira Mono</vt:lpstr>
      <vt:lpstr>Gill Sans</vt:lpstr>
      <vt:lpstr>Menlo</vt:lpstr>
      <vt:lpstr>Menlo-Regular</vt:lpstr>
      <vt:lpstr>Arial</vt:lpstr>
      <vt:lpstr>Calibri</vt:lpstr>
      <vt:lpstr>Calibri Light</vt:lpstr>
      <vt:lpstr>Helvetica</vt:lpstr>
      <vt:lpstr>Roboto</vt:lpstr>
      <vt:lpstr>Office Theme</vt:lpstr>
      <vt:lpstr>Table of Contents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Liu, Xu</cp:lastModifiedBy>
  <cp:revision>130</cp:revision>
  <dcterms:created xsi:type="dcterms:W3CDTF">2019-01-19T02:12:54Z</dcterms:created>
  <dcterms:modified xsi:type="dcterms:W3CDTF">2021-08-19T01:05:22Z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2021-08-19T01:05:22Z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65235df6-d434-46d8-b909-2c949c1d51e7</vt:lpwstr>
  </property>
  <property fmtid="{D5CDD505-2E9C-101B-9397-08002B2CF9AE}" pid="8" name="MSIP_Label_88914ebd-7e6c-4e12-a031-a9906be2db14_ContentBits">
    <vt:lpwstr>1</vt:lpwstr>
  </property>
</Properties>
</file>