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20" autoAdjust="0"/>
  </p:normalViewPr>
  <p:slideViewPr>
    <p:cSldViewPr snapToGrid="0">
      <p:cViewPr varScale="1">
        <p:scale>
          <a:sx n="79" d="100"/>
          <a:sy n="79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9732-42DE-4EEE-8D43-08C08D29DA0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A416F-9502-4868-A8FD-F523508D6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ref/settings/#std:setting-ROOT_URLCON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topics/http/shortcuts/#django.shortcuts.get_object_or_40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When somebody requests a page from your website – say, “/polls/34/”, Django will load the 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Fira Mono"/>
              </a:rPr>
              <a:t>mysite.urls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Python module because it’s pointed to by the </a:t>
            </a:r>
            <a:r>
              <a:rPr lang="en-US" b="0" i="0" u="none" strike="noStrike" dirty="0">
                <a:solidFill>
                  <a:srgbClr val="6A0E0E"/>
                </a:solidFill>
                <a:effectLst/>
                <a:latin typeface="Fira Mono"/>
                <a:hlinkClick r:id="rId3"/>
              </a:rPr>
              <a:t>ROOT_URLCONF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setting. It finds the variable named 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Fira Mono"/>
              </a:rPr>
              <a:t>urlpatterns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and traverses the patterns in order. After finding the match at 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'polls/'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it strips off the matching text (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"polls/"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) and sends the remaining text – 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"34/"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– to the ‘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polls.urls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’ 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URLconf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 for further processing. There it matches 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'&lt;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Fira Mono"/>
              </a:rPr>
              <a:t>int:question_id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&gt;/'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resulting in a call to the 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detail()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view like so:</a:t>
            </a:r>
          </a:p>
          <a:p>
            <a:pPr algn="l"/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detail(request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=&lt;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HttpRequest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Roboto" panose="02000000000000000000" pitchFamily="2" charset="0"/>
              </a:rPr>
              <a:t>object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&gt;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question_id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=34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A416F-9502-4868-A8FD-F523508D6D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That code loads the template called </a:t>
            </a:r>
            <a:r>
              <a:rPr lang="en-US" dirty="0">
                <a:effectLst/>
                <a:latin typeface="Fira Mono"/>
              </a:rPr>
              <a:t>polls/index.html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and passes it a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A416F-9502-4868-A8FD-F523508D6D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u="none" strike="noStrike" dirty="0">
                <a:solidFill>
                  <a:srgbClr val="6A0E0E"/>
                </a:solidFill>
                <a:effectLst/>
                <a:latin typeface="Fira Mono"/>
                <a:hlinkClick r:id="rId3" tooltip="django.shortcuts.get_object_or_404"/>
              </a:rPr>
              <a:t>get_object_or_404()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 raise 404 error if the question (e.g., 100) we enquired doesn’t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A416F-9502-4868-A8FD-F523508D6D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list down all the choices related to the question we asked in the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A416F-9502-4868-A8FD-F523508D6D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8179-544E-43F9-A813-2B39CB652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A29CD-2675-46F8-9871-FBEE6E48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640C-9292-4E49-856A-2C947562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8614-1C90-438C-8314-15429B8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9662-8B1F-4BBD-937A-4705D5F5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F3E2-09EC-4908-A4E4-EBE7DC0B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058D7-B3E7-4EA0-83C6-54E14BB5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A6F8-BA56-4A08-A573-507D9BB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5057-C031-4184-9A4A-ECBF0BC2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D912-D2C7-4C70-8B4E-BC749DEC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B1D61-E4FF-43F0-989E-5BE97316C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9784B-4E33-4AEB-A7C7-02A577254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901E-0F01-447B-B178-547D79F0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288E-6806-4739-8671-B772110A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1C78-7EE9-4039-BCA1-B6D3D97B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D4CE-738C-435D-AF02-6C5DF47B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972F-5910-40E8-B8EE-B3506C80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A6D4-0E79-41E2-A423-31A3AFBE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8334-8910-46E2-8F75-1558F44B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03C6-3ED5-47DB-AFDB-2EE1A303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9A7F-5A64-4CFA-924D-4FFA61FC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0EA94-CB25-4F26-B524-CC55BFC6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A4D9-5D6C-4085-AD45-A18F10AC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896D-13CE-4D3A-8DF5-4E26E943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D2CC-111C-495E-9A1C-AF2C95FC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8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AD3-927E-41B0-B766-112E87A6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1A66-0DB8-4674-902F-B66309882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9EF1D-35D3-44D9-883D-7A4353E69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CD7B3-22A9-4B9C-9D34-E2EC4E99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ACD0-C79A-4C2D-A0A3-9CCBAD92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8AE1-E441-484C-8CC3-ED9CE38D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4EA1-4606-41BD-B097-709DD732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3CD3-1402-4555-AE1C-BD7539BC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EF45-E0B3-460A-A27C-1C3D90DF6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4154D-7533-4D4C-BBD7-D424FCB10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95434-6DDB-479C-B62C-C226EDC8A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FD692-6EF1-49F6-A9FE-349481CC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B4811-D2A2-4245-B994-83DEA071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F65AA-741C-4121-B48D-D0C8E583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4819-8333-4667-A9E7-4D025B45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14826-978A-41C9-B0DC-D5036C1B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63950-A422-4D67-BCC8-5C9EBE8E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F83A5-9108-49B3-B953-E52CD7B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5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A869D-24F8-4A18-9E38-EB0F257D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2A64-3B3E-4001-8E57-A4094010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63FB-1FE5-4243-8E20-2700868E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27F-9723-4EDA-A548-01F56DD9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ED72-7687-4590-90E0-FA417D7A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E3E64-3127-49C8-B1B3-DF364A03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4A43-168F-494D-871C-EB446A96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C428-2166-4EDB-AFA2-62710133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F1EE-2059-4852-9A0C-BD598B8F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CD2-D877-4005-A156-189DAE90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CE284-394A-4B23-84A5-4B68A883A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5E34B-861E-4F47-99F5-FA23C4823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6C889-87A3-450E-8F5C-29AD47DD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CFE9E-480D-41BA-933A-59E395D2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653F2-8859-4F63-BA09-043F4EFF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CD474-DBAB-425C-B5EA-41CBE654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EAD83-67EF-40F6-BECA-7D5BA807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BDCCE-9FBF-4129-8646-B142B4B4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3006-732B-4CA1-A5CB-17D806AA1DD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6F39-A684-40C9-9DF3-B276A83CD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E5FD-49B8-4468-9787-2C098CE37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8F188E0A-ABA2-4FF9-92A7-1364B08A70E7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4667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intro/tutorial03/#raising-a-404-err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EDE8-DA79-44E0-9FCC-B196C86D4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ECC5F-423F-4F70-9628-E6DCAD3F2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C0DD-02D2-49DA-817A-72E5D157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polls/detail.html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3DD81-9E14-456A-8FE8-7DA093816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89640"/>
            <a:ext cx="8523688" cy="3478720"/>
          </a:xfrm>
        </p:spPr>
      </p:pic>
    </p:spTree>
    <p:extLst>
      <p:ext uri="{BB962C8B-B14F-4D97-AF65-F5344CB8AC3E}">
        <p14:creationId xmlns:p14="http://schemas.microsoft.com/office/powerpoint/2010/main" val="304622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A306-E047-431C-91C9-95757D02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hardcoded URLs in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D231-CB4C-4B08-8D2A-08A69F39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1256264" cy="4667250"/>
          </a:xfrm>
        </p:spPr>
        <p:txBody>
          <a:bodyPr/>
          <a:lstStyle/>
          <a:p>
            <a:r>
              <a:rPr lang="en-US" dirty="0"/>
              <a:t>In polls/index.html template, the link was </a:t>
            </a:r>
            <a:r>
              <a:rPr lang="en-US" dirty="0" err="1"/>
              <a:t>partically</a:t>
            </a:r>
            <a:r>
              <a:rPr lang="en-US" dirty="0"/>
              <a:t> hardcoded: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becomes a problem if we have a lot of templates and need to change URL on everyone of them </a:t>
            </a:r>
          </a:p>
          <a:p>
            <a:r>
              <a:rPr lang="en-US" dirty="0"/>
              <a:t>A better approach will be show in the next slide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BE68-FFC8-4B07-B92F-1FDA2DB2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52" y="2159635"/>
            <a:ext cx="5486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5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1CE6-3E5E-47FF-9803-8F634135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719"/>
            <a:ext cx="10515600" cy="1325563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0508-FE81-47A4-88B8-A64112A5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722026"/>
            <a:ext cx="10515600" cy="4351338"/>
          </a:xfrm>
        </p:spPr>
        <p:txBody>
          <a:bodyPr/>
          <a:lstStyle/>
          <a:p>
            <a:r>
              <a:rPr lang="en-US" dirty="0"/>
              <a:t>Since the </a:t>
            </a:r>
            <a:r>
              <a:rPr lang="en-US" dirty="0" err="1"/>
              <a:t>question_id</a:t>
            </a:r>
            <a:r>
              <a:rPr lang="en-US" dirty="0"/>
              <a:t> is defined as “details” in polls/urls.py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change the index.html to: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316D7-2E9D-4E29-90DD-7639D26F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22" y="1333119"/>
            <a:ext cx="5095875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9D842-E867-45E1-9820-B366E151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83" y="4981337"/>
            <a:ext cx="5124450" cy="1390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EC5267-D46F-44DD-BBD6-2D2110A9313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98033" y="5614765"/>
            <a:ext cx="668464" cy="6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FBF32-B7AB-4AE3-94DD-7BEE8F42C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97" y="4989251"/>
            <a:ext cx="55626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76D9-1B6E-4A07-8FD6-61D390DC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CB01-41F8-406F-939D-32D71A7D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057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app_name</a:t>
            </a:r>
            <a:r>
              <a:rPr lang="en-US" dirty="0"/>
              <a:t> under polls/urls.py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Different apps may have the same view.py files. In order to differentiate them, we add </a:t>
            </a:r>
            <a:r>
              <a:rPr lang="en-US" dirty="0" err="1"/>
              <a:t>app_name</a:t>
            </a:r>
            <a:r>
              <a:rPr lang="en-US" dirty="0"/>
              <a:t> in polls/urls.py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E5220-00F8-4D39-8FDD-B4C9D869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2" y="3932174"/>
            <a:ext cx="4877332" cy="24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0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FADA-46A3-4FF0-9D9C-11C89418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polls/index.html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68CCB18-F312-45AF-8E65-3A7B278B9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99" y="2728912"/>
            <a:ext cx="5305425" cy="1400175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C02E7-5075-43E0-B403-A7C997782B25}"/>
              </a:ext>
            </a:extLst>
          </p:cNvPr>
          <p:cNvCxnSpPr>
            <a:stCxn id="13" idx="3"/>
          </p:cNvCxnSpPr>
          <p:nvPr/>
        </p:nvCxnSpPr>
        <p:spPr>
          <a:xfrm>
            <a:off x="5562124" y="3429000"/>
            <a:ext cx="81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C35431A-9FAF-43EA-8759-A636AD0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16" y="2728912"/>
            <a:ext cx="5753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738-C399-4AD1-A370-1540777C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80"/>
            <a:ext cx="10515600" cy="1325563"/>
          </a:xfrm>
        </p:spPr>
        <p:txBody>
          <a:bodyPr/>
          <a:lstStyle/>
          <a:p>
            <a:r>
              <a:rPr lang="en-US" dirty="0"/>
              <a:t>Final result…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162C3D-D535-43B6-8236-353E2CD7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4" y="4124150"/>
            <a:ext cx="6010137" cy="2512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6D26CA-A24F-4B9A-A139-8BEC007B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4" y="1207086"/>
            <a:ext cx="5169726" cy="25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4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A489-D44A-4566-9EB9-62583D10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214F-8D5C-4BEA-9B38-FEEED563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https://docs.djangoproject.com/en/3.0/intro/tutorial03/</a:t>
            </a:r>
          </a:p>
        </p:txBody>
      </p:sp>
    </p:spTree>
    <p:extLst>
      <p:ext uri="{BB962C8B-B14F-4D97-AF65-F5344CB8AC3E}">
        <p14:creationId xmlns:p14="http://schemas.microsoft.com/office/powerpoint/2010/main" val="352802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F49D-8DD2-46CE-B34F-D3B4296C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polls/urls.py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5188F-73DE-4238-9240-B9C9E08C7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68" y="1897792"/>
            <a:ext cx="7800487" cy="3844639"/>
          </a:xfrm>
        </p:spPr>
      </p:pic>
    </p:spTree>
    <p:extLst>
      <p:ext uri="{BB962C8B-B14F-4D97-AF65-F5344CB8AC3E}">
        <p14:creationId xmlns:p14="http://schemas.microsoft.com/office/powerpoint/2010/main" val="59912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2708-DD15-4E84-9458-40920084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polls/views.py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85B6C5-C2BC-416D-9998-4B2FF7D8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681FE-0152-4383-ADFC-D1AD747E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01" y="1923859"/>
            <a:ext cx="7092216" cy="29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D9A8-27A2-425D-8AB3-D305C9DE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templates under polls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E641-6236-45D0-9E85-C26DC94E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templates directory under polls</a:t>
            </a:r>
          </a:p>
          <a:p>
            <a:r>
              <a:rPr lang="en-US" dirty="0"/>
              <a:t>Create polls directory under templates</a:t>
            </a:r>
          </a:p>
          <a:p>
            <a:r>
              <a:rPr lang="en-US" dirty="0"/>
              <a:t>Create index.html under polls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EF5F6-E3CD-4B58-A121-E04B2C4E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53" y="3779837"/>
            <a:ext cx="4638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7F13-6B24-4953-9B98-D5266AC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index.html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1C1E5E-0B36-443B-9D79-A0CE30F0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537" y="1999166"/>
            <a:ext cx="10561989" cy="3672971"/>
          </a:xfrm>
        </p:spPr>
      </p:pic>
    </p:spTree>
    <p:extLst>
      <p:ext uri="{BB962C8B-B14F-4D97-AF65-F5344CB8AC3E}">
        <p14:creationId xmlns:p14="http://schemas.microsoft.com/office/powerpoint/2010/main" val="95836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515F-E418-4413-AD15-2A8B86C1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Under polls/views.py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BDD51A-08FA-4A38-AEB8-EFC878507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47750"/>
            <a:ext cx="7748588" cy="5305189"/>
          </a:xfrm>
        </p:spPr>
      </p:pic>
    </p:spTree>
    <p:extLst>
      <p:ext uri="{BB962C8B-B14F-4D97-AF65-F5344CB8AC3E}">
        <p14:creationId xmlns:p14="http://schemas.microsoft.com/office/powerpoint/2010/main" val="102008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BA8D-51E6-4E0F-BC72-4993827D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Or using render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2CFE7-9EA8-4948-9F34-66D830693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58" y="1054100"/>
            <a:ext cx="6714855" cy="5307736"/>
          </a:xfrm>
        </p:spPr>
      </p:pic>
    </p:spTree>
    <p:extLst>
      <p:ext uri="{BB962C8B-B14F-4D97-AF65-F5344CB8AC3E}">
        <p14:creationId xmlns:p14="http://schemas.microsoft.com/office/powerpoint/2010/main" val="403736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5AD-57F7-4704-8B1F-88790D90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Raising a 404 error</a:t>
            </a:r>
            <a:r>
              <a:rPr lang="en-US" b="1" i="0" u="none" strike="noStrike" dirty="0">
                <a:solidFill>
                  <a:srgbClr val="20AA76"/>
                </a:solidFill>
                <a:effectLst/>
                <a:latin typeface="Roboto" panose="02000000000000000000" pitchFamily="2" charset="0"/>
                <a:hlinkClick r:id="rId3" tooltip="Permalink to this headline"/>
              </a:rPr>
              <a:t>¶</a:t>
            </a:r>
            <a:b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EF7C8-EC41-4B8E-9431-6B47F7EAD2FD}"/>
              </a:ext>
            </a:extLst>
          </p:cNvPr>
          <p:cNvSpPr txBox="1"/>
          <p:nvPr/>
        </p:nvSpPr>
        <p:spPr>
          <a:xfrm>
            <a:off x="6329363" y="3014663"/>
            <a:ext cx="586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 on the original details(</a:t>
            </a:r>
            <a:r>
              <a:rPr lang="en-US" dirty="0" err="1"/>
              <a:t>request,question_id</a:t>
            </a:r>
            <a:r>
              <a:rPr lang="en-US" dirty="0"/>
              <a:t>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989CB9-29C1-47E7-99F6-5A0B9324F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4062" y="1557401"/>
            <a:ext cx="5581938" cy="4351338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4BEA33-1072-46A8-ADCB-7EB3B1CD7763}"/>
              </a:ext>
            </a:extLst>
          </p:cNvPr>
          <p:cNvCxnSpPr>
            <a:endCxn id="9" idx="1"/>
          </p:cNvCxnSpPr>
          <p:nvPr/>
        </p:nvCxnSpPr>
        <p:spPr>
          <a:xfrm flipV="1">
            <a:off x="4352544" y="3199329"/>
            <a:ext cx="1976819" cy="53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5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398</Words>
  <Application>Microsoft Office PowerPoint</Application>
  <PresentationFormat>Widescreen</PresentationFormat>
  <Paragraphs>46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Fira Mono</vt:lpstr>
      <vt:lpstr>Arial</vt:lpstr>
      <vt:lpstr>Calibri</vt:lpstr>
      <vt:lpstr>Calibri Light</vt:lpstr>
      <vt:lpstr>Roboto</vt:lpstr>
      <vt:lpstr>Office Theme</vt:lpstr>
      <vt:lpstr>PowerPoint Presentation</vt:lpstr>
      <vt:lpstr>Reference link</vt:lpstr>
      <vt:lpstr>Change polls/urls.py</vt:lpstr>
      <vt:lpstr>polls/views.py</vt:lpstr>
      <vt:lpstr>Create templates under polls directory</vt:lpstr>
      <vt:lpstr>Update index.html</vt:lpstr>
      <vt:lpstr>Under polls/views.py</vt:lpstr>
      <vt:lpstr>Or using render</vt:lpstr>
      <vt:lpstr>Raising a 404 error¶ </vt:lpstr>
      <vt:lpstr>polls/detail.html</vt:lpstr>
      <vt:lpstr>Remove hardcoded URLs in templates</vt:lpstr>
      <vt:lpstr>Continue…</vt:lpstr>
      <vt:lpstr>Namespacing</vt:lpstr>
      <vt:lpstr>Update polls/index.html</vt:lpstr>
      <vt:lpstr>Final result…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24</cp:revision>
  <dcterms:created xsi:type="dcterms:W3CDTF">2021-07-22T12:14:03Z</dcterms:created>
  <dcterms:modified xsi:type="dcterms:W3CDTF">2021-07-23T00:36:51Z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2021-07-23T00:36:51Z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e0c5af39-c6ad-43b8-b53b-dadcabf1f44e</vt:lpwstr>
  </property>
  <property fmtid="{D5CDD505-2E9C-101B-9397-08002B2CF9AE}" pid="8" name="MSIP_Label_88914ebd-7e6c-4e12-a031-a9906be2db14_ContentBits">
    <vt:lpwstr>1</vt:lpwstr>
  </property>
</Properties>
</file>