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6DD6-44AE-4968-A44C-EFF0B9919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59E35-9E10-413A-A0E8-54221ED42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3222-ED28-4AAA-BD5D-EFF79946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F6E8-FA6E-439E-84F6-AF2810AE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8FCC-9342-4A19-B3DE-6979A095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2F2A-D526-4DE6-9A1A-8419E017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2CC46-2135-4AC2-843C-634C3274C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BA23-E699-4008-AF76-BF6F166F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16CE-AA7A-4F64-AB58-FA1C8817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1D64-4134-4EF1-AD92-A1CBA7C8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5C803-8B97-45CF-8FF6-83CA6AC47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77FE-886B-4A86-B0AF-9D4933C7E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64DD-0241-45C2-91A8-1B85F8B6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1BFE-2C1D-4A60-B7BB-F83680EE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3CDD-E9FE-422E-8DB8-1D85DB16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3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3B56-1E83-4B29-A423-5F291368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1985-A9C4-4B36-9F12-485F9D15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3E82-2163-4001-B52D-86D8740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CDC2-F808-474C-A4CA-24ADD1FB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773C-F87B-49F0-A944-B7E68CA7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A6E5-A12C-4B72-9597-E6C46BDB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0CB6B-0468-4A8E-89EF-3E79E9EA5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7B9C-48F6-4C60-B8BC-5E135FC3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30FAE-3639-434F-89D2-647E3F0A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8A8C-7B32-4963-B78D-55827A26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F5FB-D5C2-407D-A920-8EB9F5EE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94094-DA35-4192-B9C0-FBC3742DE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0382-5BB9-4127-8E24-F773F6EFD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9401-032F-4D31-B7F5-AB65A079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B3843-F90A-49B7-83F2-723D3A19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C9FB-C4F2-48BD-8EA7-879D3A9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2269-F51F-4A05-9AF9-A7E719D2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B6F73-B908-4F6D-90C1-557B37F1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A9524-7A0C-4EBE-A49B-886E079D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69DED-E1BD-45AF-93E1-C9455E2FD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D1B9-826B-4D2A-9F20-9C76E80A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B362B-75F0-4F7D-B434-860D3329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7F47B-47CE-41F8-8FA8-4A6E035E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0D938-326D-4537-B0EB-F8AB54B7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7BCA-2E1E-4B68-A559-85A8F5AB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590E8-12D1-4873-941D-17333203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90BED-CB8C-41E4-85B0-7CBA2D9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732C0-B8F9-4B02-8205-25C7A2EF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FA43E-877B-4735-8B3A-94C9331B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AC3F-55A9-4BF6-8D1C-CAABAA1D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330D-8145-46FE-B956-8B23F8FF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FDED-A610-4821-A847-C38A93DE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6E023-75C4-49EC-955E-18EC00F9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C3EA0-920C-49AC-A2EF-DE001767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E4FC-8C50-427D-BDA4-59C6961E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2059-9F3F-4046-B7A6-76D7BFA8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623C-1147-4C30-96C4-F897668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F61E-FA14-40B1-966F-38051166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35172-C9A4-4E13-9C56-4A9FC2923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6A86-53BC-4CC8-9E84-8CA661E8A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EC2E6-F340-417E-887B-A39A2A66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13F3-A679-4AE7-AF08-E19629C3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1718-989A-4740-AC71-1947C420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9265-001D-4B24-9BC3-18EBE557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C6CA-C8F3-45CD-A9E7-7ABC936F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CA15-12C4-49FC-B02C-9D0F13BB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9AF2-C19B-494C-9E74-02D797E807C5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2C39-D496-4ACE-8309-E88254C4C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E313-6E16-46CD-A1BA-C9B15AF6C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3A0A-7226-4C75-9D5D-326969B408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C9A09784-60D9-4796-A18B-051AEBC7F07B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5282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35D4-DBB5-4AF2-88EB-F7010B307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519A-E96A-4B99-9E3B-1EF8763C4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3947-C805-4956-9157-FE6BFDB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00D4-8B0D-4645-8B89-A612D16F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https://www.dj4e.com/assn/dj4e_autos.md?PHPSESSID=6bce21472e68ed7987b4a25ef7d1f0e4</a:t>
            </a:r>
          </a:p>
        </p:txBody>
      </p:sp>
    </p:spTree>
    <p:extLst>
      <p:ext uri="{BB962C8B-B14F-4D97-AF65-F5344CB8AC3E}">
        <p14:creationId xmlns:p14="http://schemas.microsoft.com/office/powerpoint/2010/main" val="41362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2B5F-C269-4FC1-AC00-62E99FAE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8DDC47-9E24-4A3A-B72C-FCD71437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1" y="2076449"/>
            <a:ext cx="4781207" cy="342986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94AC2-CE10-4D05-85C3-1B8AC7AAF4F3}"/>
              </a:ext>
            </a:extLst>
          </p:cNvPr>
          <p:cNvCxnSpPr>
            <a:cxnSpLocks/>
          </p:cNvCxnSpPr>
          <p:nvPr/>
        </p:nvCxnSpPr>
        <p:spPr>
          <a:xfrm flipV="1">
            <a:off x="1385455" y="3429000"/>
            <a:ext cx="4268896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004F70-101C-463B-8589-A8BAFCB3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32" y="2076449"/>
            <a:ext cx="4403757" cy="2811227"/>
          </a:xfrm>
          <a:prstGeom prst="rect">
            <a:avLst/>
          </a:prstGeom>
        </p:spPr>
      </p:pic>
      <p:pic>
        <p:nvPicPr>
          <p:cNvPr id="12" name="Picture 11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DA280E9F-D1A0-452C-AEFD-AF0E5DCC5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939" y="1013910"/>
            <a:ext cx="1866900" cy="628650"/>
          </a:xfrm>
          <a:prstGeom prst="rect">
            <a:avLst/>
          </a:prstGeom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2ED9CD-4244-43BE-BEA4-A05F863A2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53" y="4566372"/>
            <a:ext cx="5241241" cy="21792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48BFD-E00A-4B96-9FDA-B95D65E0A5ED}"/>
              </a:ext>
            </a:extLst>
          </p:cNvPr>
          <p:cNvCxnSpPr/>
          <p:nvPr/>
        </p:nvCxnSpPr>
        <p:spPr>
          <a:xfrm>
            <a:off x="6932645" y="3934398"/>
            <a:ext cx="438539" cy="55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Reference link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</cp:revision>
  <dcterms:created xsi:type="dcterms:W3CDTF">2021-08-12T00:48:31Z</dcterms:created>
  <dcterms:modified xsi:type="dcterms:W3CDTF">2021-08-13T08:56:51Z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2021-08-13T08:56:51Z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a92253c9-40e1-4266-84ca-a50ecc0bb1b4</vt:lpwstr>
  </property>
  <property fmtid="{D5CDD505-2E9C-101B-9397-08002B2CF9AE}" pid="8" name="MSIP_Label_88914ebd-7e6c-4e12-a031-a9906be2db14_ContentBits">
    <vt:lpwstr>1</vt:lpwstr>
  </property>
</Properties>
</file>