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57" r:id="rId5"/>
    <p:sldId id="262" r:id="rId6"/>
    <p:sldId id="260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CB6-354A-456B-A071-D8A2889FE2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B89-0656-42AB-BE30-4FAFE627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1C0-9C1B-45E0-AE7F-B25F8E4D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DA8A1-1B4C-4097-8977-739CACAC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95FC-4B7C-4C5E-B31A-B3DB964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04E9-D826-4C67-88F3-487EC881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B01C-BBE3-40B3-AD61-CFD9702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60D-7BC2-4DCC-AB33-9D3EE26B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B0B24-913F-4EB3-A351-B6FEF2B2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8E44-DEAC-41DB-B8DC-8156CD65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19FE-FC52-4455-AD99-F61A39D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30DE-05A6-4059-B0E7-282EFA3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11C0D-361F-4A78-8035-917C14CA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0664C-E1CA-4AA4-A53D-22B5BA54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F71E-F216-4CA5-BCA5-FBCAE62E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AE0A-783A-4E90-9291-38C88AE7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4EBA-181B-49B8-8604-D8E4E26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731-7ECD-49BA-B6A9-70270EA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E67-EB2F-48DC-947D-897CC00A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E23E-CCC5-400D-8DB3-33E901AE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2707-54D4-48ED-8B13-06123B8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FBA-CD2F-43E9-86B2-46774DA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727-2CF3-472D-9E2E-04CE450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05F2-3C47-4E2C-8A8F-A24171A5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B38-29FE-42D5-963D-8C8F839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42A6-CC3C-46FF-9A15-7473B969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C97C-666B-4F66-8824-D8B87A3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14F-5492-49E6-81F2-96637E4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F1CA-3F81-43A0-954F-C45B01D6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A76B-042C-48B9-A3AB-D734D2B9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56F9-D4BF-4848-8719-4F43E9C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D0EE-317F-48D5-8E8E-2F31691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2B0E-FEF0-4119-B5B7-0694A5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003-4892-4109-A8B3-8DA35DD6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8013-2489-4A47-9D2E-2375CD98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F371-3E21-46D6-A4E1-73A15939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447A-FAFE-4DEE-96EA-CCDF1C46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7F50-DE3A-4608-A781-6CFB0E519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A15A-100B-45B0-8654-41BDD7E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0C4-40A0-433F-A2F3-A2DB307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64F5F-DC5B-4D6D-8CEB-09E2CBA1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ACF-972E-46CE-88BD-D2628CBD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3369-7265-43D3-BC5F-E0A8889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9164-A9E7-491A-AE28-084D5337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79E-AD88-4E84-BAC4-FCB2F31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DEB5-BD28-4AEE-B4D1-D9EB701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A10B-72A5-4CC2-973E-28D5E274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6922-5EC0-4968-B95C-9F666B4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479-137F-40BE-BC96-AFBB787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F13E-7404-47EF-A3B0-EFE9312A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A47C-636F-4CB5-8B4B-C3983D82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D4B5-EDA6-4DF4-B866-20DE000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DF58-1FB7-42BE-BFB4-E503405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F2C1-511B-48F2-BDEB-95854EB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55D-A8A4-4CC4-BBB0-3A67EC20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BB59E-43D7-471C-88F6-73E0CE52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B17-05C9-41E3-9A9B-F46EC2FC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A73A-3903-44C3-9145-3C0A78C5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A5BA-CABF-4D91-B418-47893EB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C77F-1798-401D-80DC-0D5B00E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B60B-4001-434C-9D69-17245EBB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6EA7-C180-4B12-8A2A-C97F7068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2517-1E59-44C6-B504-09403811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DA28-B08F-423A-96F5-499ECB6ED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FEF5-F17D-4E5A-9995-9CD5369C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CDF4-452C-48E2-A422-5F0B30B4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B96ADA5-2871-4F2C-AF0C-A7C18E7B0DFC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9868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38E-D78E-43EE-94EF-D96A9896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AEA6-E11C-4C7B-8214-E34B96076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354-9C5A-407C-924E-23C0638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42B2-A260-409C-A3A3-21FA2950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4" y="1690688"/>
            <a:ext cx="10946176" cy="4486275"/>
          </a:xfrm>
        </p:spPr>
        <p:txBody>
          <a:bodyPr/>
          <a:lstStyle/>
          <a:p>
            <a:r>
              <a:rPr lang="en-US" dirty="0"/>
              <a:t>Refer to /Django Features and Libraries/week1/cookie_assignment.ppt</a:t>
            </a:r>
          </a:p>
        </p:txBody>
      </p:sp>
    </p:spTree>
    <p:extLst>
      <p:ext uri="{BB962C8B-B14F-4D97-AF65-F5344CB8AC3E}">
        <p14:creationId xmlns:p14="http://schemas.microsoft.com/office/powerpoint/2010/main" val="189216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dummy1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85"/>
            <a:ext cx="10515600" cy="4351338"/>
          </a:xfrm>
        </p:spPr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dummy1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0FE4-FAD0-4FFE-8737-0536E40E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settings.py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A06D8-081D-4171-8D86-C378CA8E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99" y="2530428"/>
            <a:ext cx="410527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21D07-A6DF-4313-B60D-02059BD4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63" y="939800"/>
            <a:ext cx="5429250" cy="5553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81A2C-1F87-4D66-90C4-B81F5B39895A}"/>
              </a:ext>
            </a:extLst>
          </p:cNvPr>
          <p:cNvCxnSpPr/>
          <p:nvPr/>
        </p:nvCxnSpPr>
        <p:spPr>
          <a:xfrm>
            <a:off x="2577947" y="3338111"/>
            <a:ext cx="4483865" cy="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D0A-2A54-4FB1-A9EB-310CC98D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F2334-822A-497D-B4BB-4E66B298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29" y="1977125"/>
            <a:ext cx="5547959" cy="4605059"/>
          </a:xfrm>
        </p:spPr>
      </p:pic>
    </p:spTree>
    <p:extLst>
      <p:ext uri="{BB962C8B-B14F-4D97-AF65-F5344CB8AC3E}">
        <p14:creationId xmlns:p14="http://schemas.microsoft.com/office/powerpoint/2010/main" val="9974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9F29-5ADF-46DA-9052-460A91C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urls.py (dummy1/urls.py)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B48AC-5B4F-4AE3-9454-5BE56579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04" y="2135255"/>
            <a:ext cx="6155126" cy="2789285"/>
          </a:xfrm>
        </p:spPr>
      </p:pic>
    </p:spTree>
    <p:extLst>
      <p:ext uri="{BB962C8B-B14F-4D97-AF65-F5344CB8AC3E}">
        <p14:creationId xmlns:p14="http://schemas.microsoft.com/office/powerpoint/2010/main" val="169843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9CD-C736-4898-BA32-6DEEE24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dummy1/views.py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5194-813A-4A0B-956A-1AB5C503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55" y="2255981"/>
            <a:ext cx="6448335" cy="3549908"/>
          </a:xfrm>
        </p:spPr>
      </p:pic>
    </p:spTree>
    <p:extLst>
      <p:ext uri="{BB962C8B-B14F-4D97-AF65-F5344CB8AC3E}">
        <p14:creationId xmlns:p14="http://schemas.microsoft.com/office/powerpoint/2010/main" val="28187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9BDA-ECBB-4A8B-BA1D-77AD660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</a:t>
            </a:r>
            <a:r>
              <a:rPr lang="en-US"/>
              <a:t>and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CA31C-C630-45E2-A261-C4D1496E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392"/>
            <a:ext cx="8265411" cy="3568327"/>
          </a:xfrm>
        </p:spPr>
      </p:pic>
    </p:spTree>
    <p:extLst>
      <p:ext uri="{BB962C8B-B14F-4D97-AF65-F5344CB8AC3E}">
        <p14:creationId xmlns:p14="http://schemas.microsoft.com/office/powerpoint/2010/main" val="28749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F0DA-BA63-498D-9757-60F09F6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and display </a:t>
            </a:r>
            <a:r>
              <a:rPr lang="en-US" dirty="0" err="1"/>
              <a:t>imate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C9B7-1091-4593-9EC2-098E0367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html_css_javascript</a:t>
            </a:r>
            <a:r>
              <a:rPr lang="en-US" dirty="0"/>
              <a:t>/week3/week_buttonWithDivs.ppt</a:t>
            </a:r>
          </a:p>
        </p:txBody>
      </p:sp>
    </p:spTree>
    <p:extLst>
      <p:ext uri="{BB962C8B-B14F-4D97-AF65-F5344CB8AC3E}">
        <p14:creationId xmlns:p14="http://schemas.microsoft.com/office/powerpoint/2010/main" val="159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111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Create a home page</vt:lpstr>
      <vt:lpstr>Make dummy1 application </vt:lpstr>
      <vt:lpstr>Update in settings.py</vt:lpstr>
      <vt:lpstr>Update mysite/mysite/urls.py</vt:lpstr>
      <vt:lpstr>Create urls.py (dummy1/urls.py)</vt:lpstr>
      <vt:lpstr>Update dummy1/views.py</vt:lpstr>
      <vt:lpstr>Create templates and html file</vt:lpstr>
      <vt:lpstr>Upload and display imate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15</cp:revision>
  <dcterms:created xsi:type="dcterms:W3CDTF">2021-07-28T09:12:56Z</dcterms:created>
  <dcterms:modified xsi:type="dcterms:W3CDTF">2021-08-03T08:46:56Z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2021-08-03T08:46:56Z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1d3cd792-c107-4521-a103-7cea2c1f2f49</vt:lpwstr>
  </property>
  <property fmtid="{D5CDD505-2E9C-101B-9397-08002B2CF9AE}" pid="8" name="MSIP_Label_88914ebd-7e6c-4e12-a031-a9906be2db14_ContentBits">
    <vt:lpwstr>1</vt:lpwstr>
  </property>
</Properties>
</file>