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5" autoAdjust="0"/>
  </p:normalViewPr>
  <p:slideViewPr>
    <p:cSldViewPr snapToGrid="0">
      <p:cViewPr>
        <p:scale>
          <a:sx n="103" d="100"/>
          <a:sy n="10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B523-58F4-455E-B94F-0A2DBCECC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3A874-4AF9-4603-A561-02B37FBF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9FF6-FBD2-495C-9B07-F1E55E85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A353-CE43-4725-9D97-6DA65065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50CE-F7AA-481D-9260-39BD33FF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4C3B-DF85-46FC-B0C8-610B4A98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4AE3A-433B-47FC-BF10-834F2427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79832-6054-4E96-987A-2994F93F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5365-7A27-4B25-895A-874CEB51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E21D-0FBF-4F5A-93E6-87D2195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5A79-151D-4E50-AF98-601ADF177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BB050-B7A6-41C2-B3BD-C41E517E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CA6A-FD1E-483E-8199-9C4DCDDF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103C-5CAA-4841-A80A-899D41A9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44EF-EEE7-44A9-B088-DABE7F8D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CFA2-05EF-4405-83E7-60E66DC4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E83F-2A96-4283-962B-F05BF604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17CF-BFDD-4C9B-9B51-EADAE8AC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9229-1E41-4225-BBA5-DD6C79CF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D3DE-3946-4358-9CB7-16A246BE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9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F7FB-03D3-4C68-8A11-74D9F569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2022-05BF-482B-9232-2CF0A5B3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15DA-FA6E-40A6-9AC7-A8CA64F5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5444-7194-4504-A721-D4EA48B9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502F-9CE9-43E9-8ABA-9A49DCEB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A4E1-4089-452E-AE60-F90095C8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7DAC-5B18-42AD-9EF1-8FF6A37A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EFFD-E926-4170-A7E9-89A35720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5F7B3-56FA-44FA-8A7C-4BBA2FCA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3BB8-9EF3-4D88-95DB-9F32375F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B7513-AD22-42C8-B1A1-9525030E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72B5-89D4-4243-BD9E-8C3D7B6F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7642-2986-427F-9500-B82110C3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73D79-8545-4B8C-8B89-2A16091B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41D5C-9652-4E13-932C-B3DF6D1CE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5A8B2-E197-4246-BF17-597E74D3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D1098-45DB-4388-A687-F74AEBA3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D80A9-92B8-42D2-AB77-9E738350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890DA-3379-4FB7-B87B-6B5E638B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B0F0-FE0D-4E65-B730-0233C94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4B943-1906-4B2C-AC86-1A468E4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F32E-7DC8-469B-BD41-40170385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2A5E2-BF8A-4303-83CD-A6EC5486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988AC-34A2-49EF-A6FE-1FEEDEDA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337EE-9C72-40AF-9CC2-9C20FB59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35D89-A61D-475A-9008-A86D9E48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42AE-2E0A-4472-A46A-35E02FA0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2A85-8AF7-49C4-BB72-0342C945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41F3-FB03-40BC-8F3C-E53FFD3B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2C3A-5BF8-49A2-A3AE-C4CA68BB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8209-A28C-48BE-94F4-B06EAF08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5C37A-6533-4D83-A434-2D2D6A0D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91B1-35DC-42FC-9BCF-597EFB5C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20AC9-738C-4077-BA6C-8127911C9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EC09-CA58-4084-B14F-1A404846A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B8DE5-D7A7-4B2C-8C0A-A3090517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F819-867F-4D1B-9BC4-35ABF695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5CDF-9AF5-4967-AC4E-CAAABEF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1C11B-A8A6-46F7-86A3-08492C62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FF588-3B6A-436A-8AE7-6FDA0FF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09AF-7712-440A-B487-C702DC410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13C7-54A5-4648-B4C6-F0B4A62190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569F-0E57-4D83-9910-13D2D8F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9329-17E9-422A-8778-375554AD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DFB5-F75C-4133-A5B7-4D9D738A7A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005C96F-B75D-41D9-B489-D07C6144E5AE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2797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1ABB-846E-4095-8C05-6F2DA5CCA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591C0-DE4D-4290-A19C-CD68AA3F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A336-0E3B-4E41-A6A0-E237FBC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2B62-D42B-4261-90B8-56FC024C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https://docs.djangoproject.com/en/3.0/intro/tutorial04/</a:t>
            </a:r>
          </a:p>
        </p:txBody>
      </p:sp>
    </p:spTree>
    <p:extLst>
      <p:ext uri="{BB962C8B-B14F-4D97-AF65-F5344CB8AC3E}">
        <p14:creationId xmlns:p14="http://schemas.microsoft.com/office/powerpoint/2010/main" val="1533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861D-F333-4E58-B4F5-6B98912F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details.html and include HTML&lt;form&gt;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B54E-B1B0-4655-94F6-105EA3C2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polls/templates/polls/detail.html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B9680-0261-4C4A-B555-FF53BFCE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24" y="2570307"/>
            <a:ext cx="7804594" cy="31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A9B9-FC97-42D0-9806-41FB5391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083"/>
            <a:ext cx="10515600" cy="1325563"/>
          </a:xfrm>
        </p:spPr>
        <p:txBody>
          <a:bodyPr/>
          <a:lstStyle/>
          <a:p>
            <a:r>
              <a:rPr lang="en-US" dirty="0"/>
              <a:t>Update polls/views/</a:t>
            </a:r>
            <a:r>
              <a:rPr lang="en-US" dirty="0" err="1"/>
              <a:t>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F751F-F6BF-41AB-A25D-6C1FD4302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37" y="1262207"/>
            <a:ext cx="5257800" cy="5416710"/>
          </a:xfrm>
        </p:spPr>
      </p:pic>
    </p:spTree>
    <p:extLst>
      <p:ext uri="{BB962C8B-B14F-4D97-AF65-F5344CB8AC3E}">
        <p14:creationId xmlns:p14="http://schemas.microsoft.com/office/powerpoint/2010/main" val="69792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B3C8-C555-473E-93FF-2761F16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10515600" cy="1325563"/>
          </a:xfrm>
        </p:spPr>
        <p:txBody>
          <a:bodyPr/>
          <a:lstStyle/>
          <a:p>
            <a:r>
              <a:rPr lang="en-US" dirty="0"/>
              <a:t>Update polls/resulst.py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73844-7442-4D27-BDEA-D3E3B5011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040532"/>
            <a:ext cx="4454236" cy="4701351"/>
          </a:xfrm>
        </p:spPr>
      </p:pic>
    </p:spTree>
    <p:extLst>
      <p:ext uri="{BB962C8B-B14F-4D97-AF65-F5344CB8AC3E}">
        <p14:creationId xmlns:p14="http://schemas.microsoft.com/office/powerpoint/2010/main" val="21973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74D0-BE82-42B0-A70C-6312E363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polls/templates/polls/results.html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7B370-D768-4C9B-94B6-19993F850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04" y="1893450"/>
            <a:ext cx="6276975" cy="2200275"/>
          </a:xfrm>
        </p:spPr>
      </p:pic>
    </p:spTree>
    <p:extLst>
      <p:ext uri="{BB962C8B-B14F-4D97-AF65-F5344CB8AC3E}">
        <p14:creationId xmlns:p14="http://schemas.microsoft.com/office/powerpoint/2010/main" val="187729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Reference link</vt:lpstr>
      <vt:lpstr>Create details.html and include HTML&lt;form&gt;</vt:lpstr>
      <vt:lpstr>Update polls/views/py</vt:lpstr>
      <vt:lpstr>Update polls/resulst.py</vt:lpstr>
      <vt:lpstr>Update polls/templates/polls/results.html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8</cp:revision>
  <dcterms:created xsi:type="dcterms:W3CDTF">2021-07-25T03:25:46Z</dcterms:created>
  <dcterms:modified xsi:type="dcterms:W3CDTF">2021-07-25T05:28:46Z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2021-07-25T05:28:46Z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8e35fb91-9560-4dcd-ae65-6d671d3e5de8</vt:lpwstr>
  </property>
  <property fmtid="{D5CDD505-2E9C-101B-9397-08002B2CF9AE}" pid="8" name="MSIP_Label_88914ebd-7e6c-4e12-a031-a9906be2db14_ContentBits">
    <vt:lpwstr>1</vt:lpwstr>
  </property>
</Properties>
</file>