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58" r:id="rId4"/>
    <p:sldId id="257" r:id="rId5"/>
    <p:sldId id="262" r:id="rId6"/>
    <p:sldId id="260" r:id="rId7"/>
    <p:sldId id="259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10CB6-354A-456B-A071-D8A2889FE234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57B89-0656-42AB-BE30-4FAFE627F4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65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will create a new polls folder(bunch of sub directory under polls folder) under </a:t>
            </a:r>
            <a:r>
              <a:rPr lang="en-US" dirty="0" err="1"/>
              <a:t>mysite</a:t>
            </a:r>
            <a:r>
              <a:rPr lang="en-US" dirty="0"/>
              <a:t>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092C2-FC16-49A0-BDCC-B5E630E5FA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05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D1C0-9C1B-45E0-AE7F-B25F8E4DB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DA8A1-1B4C-4097-8977-739CACACA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695FC-4B7C-4C5E-B31A-B3DB9646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704E9-D826-4C67-88F3-487EC881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EB01C-BBE3-40B3-AD61-CFD97021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3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A360D-7BC2-4DCC-AB33-9D3EE26B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DB0B24-913F-4EB3-A351-B6FEF2B2C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98E44-DEAC-41DB-B8DC-8156CD651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A19FE-FC52-4455-AD99-F61A39DA2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D30DE-05A6-4059-B0E7-282EFA31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1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E11C0D-361F-4A78-8035-917C14CAF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0664C-E1CA-4AA4-A53D-22B5BA543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3F71E-F216-4CA5-BCA5-FBCAE62EC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2AE0A-783A-4E90-9291-38C88AE7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24EBA-181B-49B8-8604-D8E4E26E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71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71731-7ECD-49BA-B6A9-70270EAA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9CE67-EB2F-48DC-947D-897CC00AE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4E23E-CCC5-400D-8DB3-33E901AEB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32707-54D4-48ED-8B13-06123B81D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67FBA-CD2F-43E9-86B2-46774DAA5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7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5727-2CF3-472D-9E2E-04CE450E0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205F2-3C47-4E2C-8A8F-A24171A5C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62B38-29FE-42D5-963D-8C8F8399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242A6-CC3C-46FF-9A15-7473B969D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C97C-666B-4F66-8824-D8B87A3E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18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414F-5492-49E6-81F2-96637E4D3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2F1CA-3F81-43A0-954F-C45B01D6A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FA76B-042C-48B9-A3AB-D734D2B98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356F9-D4BF-4848-8719-4F43E9CC8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0D0EE-317F-48D5-8E8E-2F316913C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A2B0E-FEF0-4119-B5B7-0694A536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17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B003-4892-4109-A8B3-8DA35DD6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58013-2489-4A47-9D2E-2375CD98F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2F371-3E21-46D6-A4E1-73A15939A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6C447A-FAFE-4DEE-96EA-CCDF1C46B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67F50-DE3A-4608-A781-6CFB0E519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ACA15A-100B-45B0-8654-41BDD7EA0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620C4-40A0-433F-A2F3-A2DB3070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64F5F-DC5B-4D6D-8CEB-09E2CBA10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4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36ACF-972E-46CE-88BD-D2628CBDE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23369-7265-43D3-BC5F-E0A88890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09164-A9E7-491A-AE28-084D5337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8C79E-AD88-4E84-BAC4-FCB2F31D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A2DEB5-BD28-4AEE-B4D1-D9EB70159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6DA10B-72A5-4CC2-973E-28D5E274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26922-5EC0-4968-B95C-9F666B42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3479-137F-40BE-BC96-AFBB78770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BF13E-7404-47EF-A3B0-EFE9312A5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AA47C-636F-4CB5-8B4B-C3983D82C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2D4B5-EDA6-4DF4-B866-20DE000E0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1DF58-1FB7-42BE-BFB4-E5034051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AF2C1-511B-48F2-BDEB-95854EB84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0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D55D-A8A4-4CC4-BBB0-3A67EC201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7BB59E-43D7-471C-88F6-73E0CE52D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E0B17-05C9-41E3-9A9B-F46EC2FC6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6A73A-3903-44C3-9145-3C0A78C55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FDA28-B08F-423A-96F5-499ECB6ED95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6A5BA-CABF-4D91-B418-47893EB57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CC77F-1798-401D-80DC-0D5B00E5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8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8B60B-4001-434C-9D69-17245EBB7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B6EA7-C180-4B12-8A2A-C97F7068B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C2517-1E59-44C6-B504-094038111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FDA28-B08F-423A-96F5-499ECB6ED952}" type="datetimeFigureOut">
              <a:rPr lang="en-US" smtClean="0"/>
              <a:t>7/30/2021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5FEF5-F17D-4E5A-9995-9CD5369C9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CDF4-452C-48E2-A422-5F0B30B47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13C50-6567-42FE-8968-B3F71A73F0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5B96ADA5-2871-4F2C-AF0C-A7C18E7B0DFC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98680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C38E-D78E-43EE-94EF-D96A98960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DAEA6-E11C-4C7B-8214-E34B96076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54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C354-9C5A-407C-924E-23C063848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home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42B2-A260-409C-A3A3-21FA29508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624" y="1690688"/>
            <a:ext cx="10946176" cy="4486275"/>
          </a:xfrm>
        </p:spPr>
        <p:txBody>
          <a:bodyPr/>
          <a:lstStyle/>
          <a:p>
            <a:r>
              <a:rPr lang="en-US" dirty="0"/>
              <a:t>Refer to /Django Features and Libraries/week1/cookie_assignment.ppt</a:t>
            </a:r>
          </a:p>
        </p:txBody>
      </p:sp>
    </p:spTree>
    <p:extLst>
      <p:ext uri="{BB962C8B-B14F-4D97-AF65-F5344CB8AC3E}">
        <p14:creationId xmlns:p14="http://schemas.microsoft.com/office/powerpoint/2010/main" val="189216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03207-6EB5-4A53-A436-043345DA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dummy1 application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966AD-25A7-40A5-96D9-4EB155459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085"/>
            <a:ext cx="10515600" cy="4351338"/>
          </a:xfrm>
        </p:spPr>
        <p:txBody>
          <a:bodyPr/>
          <a:lstStyle/>
          <a:p>
            <a:r>
              <a:rPr lang="en-US" dirty="0"/>
              <a:t>cd  ~/</a:t>
            </a:r>
            <a:r>
              <a:rPr lang="en-US" dirty="0" err="1"/>
              <a:t>django_projects</a:t>
            </a:r>
            <a:r>
              <a:rPr lang="en-US" dirty="0"/>
              <a:t>/</a:t>
            </a:r>
            <a:r>
              <a:rPr lang="en-US" dirty="0" err="1"/>
              <a:t>mysite</a:t>
            </a:r>
            <a:endParaRPr lang="en-US" dirty="0"/>
          </a:p>
          <a:p>
            <a:r>
              <a:rPr lang="en-US" dirty="0" err="1"/>
              <a:t>workon</a:t>
            </a:r>
            <a:r>
              <a:rPr lang="en-US" dirty="0"/>
              <a:t> django3</a:t>
            </a:r>
          </a:p>
          <a:p>
            <a:r>
              <a:rPr lang="en-US" dirty="0"/>
              <a:t>python manage.py </a:t>
            </a:r>
            <a:r>
              <a:rPr lang="en-US" dirty="0" err="1"/>
              <a:t>startapp</a:t>
            </a:r>
            <a:r>
              <a:rPr lang="en-US" dirty="0"/>
              <a:t> dummy1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7E61F-B8A1-49AB-83EA-794A0142E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98" y="3090718"/>
            <a:ext cx="58578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407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00FE4-FAD0-4FFE-8737-0536E40E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in settings.py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0A06D8-081D-4171-8D86-C378CA8EC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099" y="2530428"/>
            <a:ext cx="4105275" cy="20383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B21D07-A6DF-4313-B60D-02059BD4E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963" y="939800"/>
            <a:ext cx="5429250" cy="55530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E81A2C-1F87-4D66-90C4-B81F5B39895A}"/>
              </a:ext>
            </a:extLst>
          </p:cNvPr>
          <p:cNvCxnSpPr/>
          <p:nvPr/>
        </p:nvCxnSpPr>
        <p:spPr>
          <a:xfrm>
            <a:off x="2577947" y="3338111"/>
            <a:ext cx="4483865" cy="9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024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63D0A-2A54-4FB1-A9EB-310CC98D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mysite/mysite/urls.py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5F2334-822A-497D-B4BB-4E66B298B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2329" y="1977125"/>
            <a:ext cx="5547959" cy="4605059"/>
          </a:xfrm>
        </p:spPr>
      </p:pic>
    </p:spTree>
    <p:extLst>
      <p:ext uri="{BB962C8B-B14F-4D97-AF65-F5344CB8AC3E}">
        <p14:creationId xmlns:p14="http://schemas.microsoft.com/office/powerpoint/2010/main" val="99746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69F29-5ADF-46DA-9052-460A91CB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urls.py (dummy1/urls.py)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5B48AC-5B4F-4AE3-9454-5BE565799B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904" y="2135255"/>
            <a:ext cx="6155126" cy="2789285"/>
          </a:xfrm>
        </p:spPr>
      </p:pic>
    </p:spTree>
    <p:extLst>
      <p:ext uri="{BB962C8B-B14F-4D97-AF65-F5344CB8AC3E}">
        <p14:creationId xmlns:p14="http://schemas.microsoft.com/office/powerpoint/2010/main" val="1698432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A9CD-C736-4898-BA32-6DEEE2434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dummy1/views.py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015194-813A-4A0B-956A-1AB5C5039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055" y="2255981"/>
            <a:ext cx="6448335" cy="3549908"/>
          </a:xfrm>
        </p:spPr>
      </p:pic>
    </p:spTree>
    <p:extLst>
      <p:ext uri="{BB962C8B-B14F-4D97-AF65-F5344CB8AC3E}">
        <p14:creationId xmlns:p14="http://schemas.microsoft.com/office/powerpoint/2010/main" val="281872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59BDA-ECBB-4A8B-BA1D-77AD660C3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templates </a:t>
            </a:r>
            <a:r>
              <a:rPr lang="en-US"/>
              <a:t>and html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BCA31C-C630-45E2-A261-C4D1496ECB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7392"/>
            <a:ext cx="8265411" cy="3568327"/>
          </a:xfrm>
        </p:spPr>
      </p:pic>
    </p:spTree>
    <p:extLst>
      <p:ext uri="{BB962C8B-B14F-4D97-AF65-F5344CB8AC3E}">
        <p14:creationId xmlns:p14="http://schemas.microsoft.com/office/powerpoint/2010/main" val="287498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92</Words>
  <Application>Microsoft Office PowerPoint</Application>
  <PresentationFormat>Widescreen</PresentationFormat>
  <Paragraphs>13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Create a home page</vt:lpstr>
      <vt:lpstr>Make dummy1 application </vt:lpstr>
      <vt:lpstr>Update in settings.py</vt:lpstr>
      <vt:lpstr>Update mysite/mysite/urls.py</vt:lpstr>
      <vt:lpstr>Create urls.py (dummy1/urls.py)</vt:lpstr>
      <vt:lpstr>Update dummy1/views.py</vt:lpstr>
      <vt:lpstr>Create templates and html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13</cp:revision>
  <dcterms:created xsi:type="dcterms:W3CDTF">2021-07-28T09:12:56Z</dcterms:created>
  <dcterms:modified xsi:type="dcterms:W3CDTF">2021-07-30T01:00:16Z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2021-07-30T01:00:16Z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1d3cd792-c107-4521-a103-7cea2c1f2f49</vt:lpwstr>
  </property>
  <property fmtid="{D5CDD505-2E9C-101B-9397-08002B2CF9AE}" pid="8" name="MSIP_Label_88914ebd-7e6c-4e12-a031-a9906be2db14_ContentBits">
    <vt:lpwstr>1</vt:lpwstr>
  </property>
</Properties>
</file>