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82" r:id="rId2"/>
    <p:sldId id="258" r:id="rId3"/>
    <p:sldId id="352" r:id="rId4"/>
    <p:sldId id="312" r:id="rId5"/>
    <p:sldId id="313" r:id="rId6"/>
    <p:sldId id="314" r:id="rId7"/>
    <p:sldId id="315" r:id="rId8"/>
    <p:sldId id="375" r:id="rId9"/>
    <p:sldId id="317" r:id="rId10"/>
    <p:sldId id="365" r:id="rId11"/>
    <p:sldId id="366" r:id="rId12"/>
    <p:sldId id="367" r:id="rId13"/>
    <p:sldId id="368" r:id="rId14"/>
    <p:sldId id="321" r:id="rId15"/>
    <p:sldId id="322" r:id="rId16"/>
    <p:sldId id="353" r:id="rId17"/>
    <p:sldId id="324" r:id="rId18"/>
    <p:sldId id="325" r:id="rId19"/>
    <p:sldId id="354" r:id="rId20"/>
    <p:sldId id="355" r:id="rId21"/>
    <p:sldId id="327" r:id="rId22"/>
    <p:sldId id="329" r:id="rId23"/>
    <p:sldId id="328" r:id="rId24"/>
    <p:sldId id="334" r:id="rId25"/>
    <p:sldId id="372" r:id="rId26"/>
    <p:sldId id="373" r:id="rId27"/>
    <p:sldId id="374" r:id="rId28"/>
    <p:sldId id="362" r:id="rId29"/>
    <p:sldId id="363" r:id="rId30"/>
    <p:sldId id="349" r:id="rId31"/>
    <p:sldId id="350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9"/>
    <p:restoredTop sz="80024" autoAdjust="0"/>
  </p:normalViewPr>
  <p:slideViewPr>
    <p:cSldViewPr snapToGrid="0" snapToObjects="1">
      <p:cViewPr varScale="1">
        <p:scale>
          <a:sx n="88" d="100"/>
          <a:sy n="88" d="100"/>
        </p:scale>
        <p:origin x="870" y="84"/>
      </p:cViewPr>
      <p:guideLst/>
    </p:cSldViewPr>
  </p:slideViewPr>
  <p:outlineViewPr>
    <p:cViewPr>
      <p:scale>
        <a:sx n="33" d="100"/>
        <a:sy n="33" d="100"/>
      </p:scale>
      <p:origin x="0" y="-10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44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Session refer to the cookies come in and grab the particular session associate with it. </a:t>
            </a:r>
            <a:r>
              <a:rPr lang="en-US" b="0" i="0" dirty="0">
                <a:effectLst/>
                <a:latin typeface="OpenSans"/>
              </a:rPr>
              <a:t>and so by the time you're coming into one of your urls.py, one of your views from </a:t>
            </a:r>
            <a:r>
              <a:rPr lang="en-US" b="0" i="0" dirty="0" err="1">
                <a:effectLst/>
                <a:latin typeface="OpenSans"/>
              </a:rPr>
              <a:t>urls.py,what</a:t>
            </a:r>
            <a:r>
              <a:rPr lang="en-US" b="0" i="0" dirty="0">
                <a:effectLst/>
                <a:latin typeface="OpenSans"/>
              </a:rPr>
              <a:t> you'll find is that cookies have all been set, the session has been set up.</a:t>
            </a:r>
          </a:p>
          <a:p>
            <a:pPr algn="l"/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effectLst/>
                <a:latin typeface="OpenSans"/>
              </a:rPr>
              <a:t>If no cookie comes in, the session will pick up a large random number and create a new session and  send cookie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7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3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1DD70FF-AA1C-4C2D-A7E1-265F3055E161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1: Cookies and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1:Django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717073-493E-4A40-A5B1-DCA8784DA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25AF5E-B289-4747-A63B-AB935079325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4529138" y="1929795"/>
            <a:ext cx="7243762" cy="1371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5735D3-91FD-5243-A556-109B66436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004B09-EA53-2540-A879-61E333FB83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 descr="Screenshot of a web page and developer consol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5E2A29-7C28-7E4C-8D10-028726E616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grpSp>
        <p:nvGrpSpPr>
          <p:cNvPr id="25601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https://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CF1406-714F-8B48-B453-2681B88FA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start a session for a 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Django middleware that 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 descr="Cooki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mr-IN" dirty="0"/>
              <a:t>–</a:t>
            </a:r>
            <a:r>
              <a:rPr lang="en-US" dirty="0"/>
              <a:t> Store Sessions in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</a:p>
          <a:p>
            <a:r>
              <a:rPr lang="en-US" b="1" dirty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392BA0-D06A-2E4E-8CE8-D54C614200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34818" name="Left-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pic>
        <p:nvPicPr>
          <p:cNvPr id="34829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17C2F9-7114-9541-9A08-ADA54969D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>
                <a:ea typeface="ヒラギノ角ゴ ProN W3" charset="0"/>
              </a:rPr>
              <a:t>Django</a:t>
            </a: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9" name="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GET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incoming </a:t>
            </a:r>
            <a:r>
              <a:rPr lang="en-US" sz="2851" dirty="0">
                <a:solidFill>
                  <a:srgbClr val="FFFF00"/>
                </a:solidFill>
              </a:rPr>
              <a:t>request</a:t>
            </a:r>
            <a:r>
              <a:rPr lang="en-US" sz="2851" dirty="0"/>
              <a:t> object has a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/>
              <a:t> attribute that we can treat like a dictionary that persists from one request to the next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long we have the session middleware enabled in </a:t>
            </a:r>
            <a:r>
              <a:rPr lang="en-US" sz="2851" dirty="0" err="1">
                <a:solidFill>
                  <a:srgbClr val="00FDFF"/>
                </a:solidFill>
              </a:rPr>
              <a:t>settings.py</a:t>
            </a:r>
            <a:r>
              <a:rPr lang="en-US" sz="2851" dirty="0"/>
              <a:t> and the database table, and the browser allows cookies, 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/>
              <a:t>in our views and pretend it is "magic"</a:t>
            </a:r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CAA1BA-3213-0A44-9FE5-983161FA501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B26132-C442-0F49-BAF9-FA296A1CC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9BEE37-4069-3A4E-BB4E-033FB1E15B6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4B5CEC-881B-9F49-94CA-FF6AE02F59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AB4D697-B3AF-244D-9CE5-BA4C371972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2019-02-21 15:18:34.995362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2019-02-21 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base64.b64decode(</a:t>
            </a:r>
          </a:p>
          <a:p>
            <a:r>
              <a:rPr lang="en-US" dirty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Django Session Table?</a:t>
            </a:r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124408-C99E-B149-BC1A-9A1550655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Cookies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and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Sessions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Django</a:t>
            </a:r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 dirty="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 dirty="0">
                <a:solidFill>
                  <a:schemeClr val="tx1"/>
                </a:solidFill>
                <a:ea typeface="ＭＳ Ｐゴシック" charset="-128"/>
              </a:rPr>
              <a:t>Technically, cookies are arbitrary pieces of data </a:t>
            </a:r>
            <a:r>
              <a:rPr lang="en-US" altLang="x-none" sz="2800" i="1" dirty="0">
                <a:solidFill>
                  <a:srgbClr val="FF0000"/>
                </a:solidFill>
                <a:ea typeface="ＭＳ Ｐゴシック" charset="-128"/>
              </a:rPr>
              <a:t>chosen by the Web server and sent to the browser</a:t>
            </a:r>
            <a:r>
              <a:rPr lang="en-US" altLang="x-none" sz="2800" i="1" dirty="0">
                <a:solidFill>
                  <a:schemeClr val="tx1"/>
                </a:solidFill>
                <a:ea typeface="ＭＳ Ｐゴシック" charset="-128"/>
              </a:rPr>
              <a:t>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11B171-A967-CF4E-A9A6-C650479983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cookie</a:t>
            </a:r>
            <a:endParaRPr lang="en-US" dirty="0"/>
          </a:p>
        </p:txBody>
      </p:sp>
      <p:pic>
        <p:nvPicPr>
          <p:cNvPr id="13313" name="Picture 1" descr="A diagram showing three flows between web browser and server: first, browser requests a web page; second, server sends page+cookie; third, browser requests another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/wiki/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HTTP_cookie</a:t>
            </a:r>
            <a:endParaRPr lang="en-US" altLang="en-US" sz="2667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61B87B-B6FF-DC4F-BBBD-0C3CBD5B0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29608C3-048C-3D43-BBFD-BA8BB94EE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[29/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23:17:55] "GET 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'zap':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log:</a:t>
            </a:r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1872</Words>
  <Application>Microsoft Office PowerPoint</Application>
  <PresentationFormat>Widescreen</PresentationFormat>
  <Paragraphs>291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Courier</vt:lpstr>
      <vt:lpstr>Gill Sans</vt:lpstr>
      <vt:lpstr>Menlo-Bold</vt:lpstr>
      <vt:lpstr>Menlo-Regular</vt:lpstr>
      <vt:lpstr>OpenSans</vt:lpstr>
      <vt:lpstr>Arial</vt:lpstr>
      <vt:lpstr>Calibri</vt:lpstr>
      <vt:lpstr>Calibri Light</vt:lpstr>
      <vt:lpstr>Courier New</vt:lpstr>
      <vt:lpstr>Office Theme</vt:lpstr>
      <vt:lpstr>Table of Contents</vt:lpstr>
      <vt:lpstr>Cookies and Sessions</vt:lpstr>
      <vt:lpstr>Cookies and Sessions</vt:lpstr>
      <vt:lpstr>Multi-User / Multi-Browser</vt:lpstr>
      <vt:lpstr>Web Cookies to the Rescue</vt:lpstr>
      <vt:lpstr>HTTP cookie</vt:lpstr>
      <vt:lpstr>Cookies In the Browser</vt:lpstr>
      <vt:lpstr>Cookies</vt:lpstr>
      <vt:lpstr>Cookies</vt:lpstr>
      <vt:lpstr>Cookies</vt:lpstr>
      <vt:lpstr>Cookies</vt:lpstr>
      <vt:lpstr>Cookies</vt:lpstr>
      <vt:lpstr>Cookies</vt:lpstr>
      <vt:lpstr>Cookies</vt:lpstr>
      <vt:lpstr>Django Sessions</vt:lpstr>
      <vt:lpstr>Sessions</vt:lpstr>
      <vt:lpstr>In the Server - Sessions</vt:lpstr>
      <vt:lpstr>Session Identifier</vt:lpstr>
      <vt:lpstr>Middleware</vt:lpstr>
      <vt:lpstr>Default – Store Sessions in the Database</vt:lpstr>
      <vt:lpstr>Sessions</vt:lpstr>
      <vt:lpstr>Sessions</vt:lpstr>
      <vt:lpstr>Django Sessions</vt:lpstr>
      <vt:lpstr>Sessions</vt:lpstr>
      <vt:lpstr>Sessions</vt:lpstr>
      <vt:lpstr>Sessions</vt:lpstr>
      <vt:lpstr>Sessions</vt:lpstr>
      <vt:lpstr>Sessions</vt:lpstr>
      <vt:lpstr>What is in the Django Session Table?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DJ-09-Cookies-Sessions</dc:title>
  <dc:subject>Django for Everybody</dc:subject>
  <dc:creator>Severance, Charles</dc:creator>
  <cp:keywords/>
  <dc:description/>
  <cp:lastModifiedBy>Liu, Xu</cp:lastModifiedBy>
  <cp:revision>85</cp:revision>
  <dcterms:created xsi:type="dcterms:W3CDTF">2019-01-19T02:12:54Z</dcterms:created>
  <dcterms:modified xsi:type="dcterms:W3CDTF">2021-07-29T06:39:23Z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2021-07-29T06:39:23Z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e12fd8c6-45f2-442a-83d8-6fe7fec6f57b</vt:lpwstr>
  </property>
  <property fmtid="{D5CDD505-2E9C-101B-9397-08002B2CF9AE}" pid="8" name="MSIP_Label_88914ebd-7e6c-4e12-a031-a9906be2db14_ContentBits">
    <vt:lpwstr>1</vt:lpwstr>
  </property>
</Properties>
</file>