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7711-57C1-4940-ACE0-72E30377206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92C2-FC16-49A0-BDCC-B5E630E5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C9EA-7D5D-4204-ABD6-5F5C6E56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C6B69-9D01-421C-9F47-7B78E838B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57C9-BFE6-48BB-A04D-C5B00FF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4F54-4A70-419E-AB24-CECCCBA9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CB65-0806-41E1-A904-4B26AF9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BB4C-261D-48B1-A125-3876AC3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08EB0-D94E-442D-81AA-0520C962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8A57-95FC-40F1-9F25-F0919571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9A5A-A7BA-4E6C-8062-F45DE6B1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0BE8-D30E-42D3-9FEF-9CE55903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32DC9-B90A-479B-84A8-EF5F0B4EC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D50B-58CB-4745-B61A-CF8C253E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3BE4-1D38-4408-B092-7651ED05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3C26-F262-45AB-A3B8-093DD9E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CE4B-7DB6-4F97-83E7-62F0EFA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CB0-D648-4029-A5A8-F0477F29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5DBE-BD1E-46E9-A5F6-B030449D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2DB1-A07B-45CD-B0AB-314D13F8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BC4C-5233-4691-8B21-2CC5807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A3D5-8969-478A-97EA-6984BC2F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27D5-FA5E-4319-A060-25FFA4B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4721-04E7-432A-938C-93065097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CC8B-D564-49D8-99D0-75122E46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A623-9E72-4B52-9533-B83A0517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E1A6-4055-4D47-8EA6-DDEF124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E58-0115-404D-B845-18863557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8578-093D-4FC7-919D-8B5102E3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989F-7ED5-4BB0-971D-732C25B5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4B17-2AA4-47E0-9CDC-D5D9D585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3956E-53E2-4A20-A487-B8946C7C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907B-9312-4058-B5EC-B6F6C18B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9C5D-A429-44B1-8958-77CDBEAB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257A-435E-45B5-A548-3C394044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DB55-05BF-4591-B3B3-57711D63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0FC84-3352-46E9-B91E-8629408E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09CAD-5E15-43BE-B824-BCA8DD9D8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1697A-0F76-451D-9342-DBE40B51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96D57-D784-46B6-95F4-C4BD3D96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17448-7E57-4E62-9BC8-8FD63B8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B849-9ABB-44F9-8013-E237CE90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EA710-DC2B-45A8-BAEF-88BB425B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0AB6-0182-4CAC-8097-F553D625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F28A2-50BB-4D9B-A890-0D2A69B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B0AD8-9D77-4D4D-AA3F-0530EBDC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DEF8-7691-47A7-A3E4-EC37D896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71FA-1F19-4B56-9216-83046144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F698-E79F-4547-9997-53C86E89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EF7E-EF97-42EB-81BD-F0910171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C99B0-4DB4-4388-80A1-78FB8A70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0298-43A2-4A46-A4DC-E7ABC70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78820-EF22-450D-A42D-2CC351AE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4286-5FD4-4230-86F5-81BDED47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0AD8-A973-4EED-B015-F616B11D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898C-52CF-4C2C-AAE9-E1DD78B4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0359A-E041-40ED-BDDD-360075A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C6681-1723-4E14-BABD-23C0EA86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22424-590D-4248-A727-AF3BECDD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FDCA-0504-490A-B9A3-F2DC710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1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9FA8-B278-481F-ACB2-F877D585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02B8-7068-48D2-864C-B14C9DFA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0C5D-6CCE-4371-B309-6CCF6482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2354-90AB-4EC1-88F8-E8B25C45E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53EF-3C12-49E7-B4B0-81CDF41AD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BBD6927-C878-45C2-8B77-BF958A299A8F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7268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ED7-60DA-462E-9248-B528013AD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1921-83CE-462D-A3FD-C9028A60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polls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polls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3090718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6D4D-8F20-41B7-9050-4666FF1A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views.py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C783-F1B8-4918-AD91-C040F8A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polls/views.py and put some contents 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C7D4E-871A-40CD-8732-EE966903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1" y="2533746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F3DF-5F77-4FC6-86B1-9DC6A15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9454-A8B8-4E07-8CBA-B6C081F7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urls.py under polls</a:t>
            </a:r>
          </a:p>
          <a:p>
            <a:r>
              <a:rPr lang="en-US" dirty="0"/>
              <a:t>Include the following code: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80111-E935-41D4-AF5A-45C8CCE8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7" y="3217456"/>
            <a:ext cx="4086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1533-107D-42CE-8DDC-4E7C411E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6CEAF-F83D-4914-BD16-7140A311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0520" cy="4351338"/>
          </a:xfrm>
        </p:spPr>
      </p:pic>
    </p:spTree>
    <p:extLst>
      <p:ext uri="{BB962C8B-B14F-4D97-AF65-F5344CB8AC3E}">
        <p14:creationId xmlns:p14="http://schemas.microsoft.com/office/powerpoint/2010/main" val="46486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EFF1-D62D-42CF-A99E-A561FD0E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Upadate</a:t>
            </a:r>
            <a:r>
              <a:rPr lang="en-US" dirty="0"/>
              <a:t> WSGI.py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242E3-75B9-403F-A4FE-C148CCC2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32" y="1935091"/>
            <a:ext cx="5540348" cy="3292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F5E97-852E-4F60-A439-0D7BD67D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93" y="2060065"/>
            <a:ext cx="4296207" cy="32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79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Make polls application </vt:lpstr>
      <vt:lpstr>Edit views.py </vt:lpstr>
      <vt:lpstr>Edit urls.py</vt:lpstr>
      <vt:lpstr>Update mysite/mysite/urls.py</vt:lpstr>
      <vt:lpstr>Upadate WSGI.py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9</cp:revision>
  <dcterms:created xsi:type="dcterms:W3CDTF">2021-07-17T06:49:10Z</dcterms:created>
  <dcterms:modified xsi:type="dcterms:W3CDTF">2021-07-17T09:19:03Z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2021-07-17T09:19:03Z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fddf6ca5-3cc0-4f38-8ce4-69a5f9b7a274</vt:lpwstr>
  </property>
  <property fmtid="{D5CDD505-2E9C-101B-9397-08002B2CF9AE}" pid="8" name="MSIP_Label_88914ebd-7e6c-4e12-a031-a9906be2db14_ContentBits">
    <vt:lpwstr>1</vt:lpwstr>
  </property>
</Properties>
</file>