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16" autoAdjust="0"/>
  </p:normalViewPr>
  <p:slideViewPr>
    <p:cSldViewPr snapToGrid="0">
      <p:cViewPr varScale="1">
        <p:scale>
          <a:sx n="98" d="100"/>
          <a:sy n="9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1A82-3B57-4156-A05D-53F920AF8AB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5FB19-200E-44F0-8C49-45BC8ED6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9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takes a while for the installation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5FB19-200E-44F0-8C49-45BC8ED61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Django was installed successfully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5FB19-200E-44F0-8C49-45BC8ED61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F524-F05E-4FE1-AE86-96278DDA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39858-02B8-4E4C-A4FF-CBDA84387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EF6A-FF14-4BE6-A835-56B5D032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69EE-0F91-4B01-895D-B459BA4D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5CCA-B18C-4585-B1A5-69D80BE7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D216-5BFF-4EE4-AA19-BEBEFE13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DCEA-EE3B-4BF1-A286-75AA13137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E166-CEFD-4E40-B702-CF56CB14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C13C-A410-4297-9759-F96C7C13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529E-645F-4BC2-B488-93471AC6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E2014-2D25-4202-A8B3-E880CAEB5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3E510-56FD-4A06-AE34-14063E684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63676-E3E2-47BC-A3EE-A44F45EF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A0EB-1343-47C8-B0F8-556958F1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A3B4-3DE1-4F05-B82A-24272520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7ACB-12C8-41BA-8380-51AF8EC3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7186-751F-4D25-84CD-01FE04A1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A6FA-39FD-442E-92C9-2FAC4B36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94EE-C805-4768-AC66-60F308EB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3730-C1FD-4FF5-9E52-8E882F3E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B365-B195-4665-8652-0CAE1DB7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BDAD-BECF-4B77-841D-7CFCB7C14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D806-CECD-4AF0-A23A-93F1534E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215B-4657-4B4B-BA25-763241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46E3-E506-431D-92B9-A54A9C31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D66B-A4D7-4D08-AD3A-1CAC46C3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582-F456-4FA0-94E2-4C2A76802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DFE21-4043-4BB9-B33C-C262C6AD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BD9FC-DDBA-4EC1-AB97-A418B5C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765F8-26BE-46F1-916D-3D4BE1F2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7770-D87A-47D9-B810-A9CAEAE7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158F-8747-4F97-9A8F-F921FF67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BFFA-E4CA-44C1-9D94-8C7D95FB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200C6-60C8-46F3-8A70-D40D0A2CD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1BB7A-BBA1-43E5-BC35-DEFC02C29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4F0D7-43D9-43E0-9A28-8503E9FBC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A79D3-19B2-4296-AAF0-E8984BAF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75BBE-D1A0-4FF7-A67D-751FA18F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A8049-270C-41F1-BABF-9AFC49C3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7D01-FA7A-4510-AA12-3D3F24FC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BBCF8-8163-4C47-A088-217E1241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EC51-34CC-4293-AE79-A0F32114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CA13-3376-4163-BB57-96DC6714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0C680-1B9F-45BC-876D-0224C900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5BD3-0DBF-491D-9F8A-58EBCD35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211F-2C3E-4CA2-B255-76270A34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211-D418-435B-B2FB-16E80F7C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BEC3-0027-40FC-9C97-71F3F656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9F745-06E3-43F2-8834-E5A2DFEC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2AB9E-00C2-45E8-A050-BAC937F9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84E9-D5AB-47A5-86A0-52B6E2D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29F8-9A50-4CE2-957E-49FE9254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44D-0E61-4484-A379-4084B2B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C09A9-0EA0-4B80-A9B6-612D41EF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373AD-A9CE-422D-96B5-AC6DFB4E4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535A-5A23-466A-8FD4-88376F9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E71A-B634-4F18-8297-E49BD3F9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FBD9-325D-4D03-889C-4B6EAA60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5C2FA-9E05-4E4C-859C-F2DABC9A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8904-766B-40EE-81A8-5908F7CB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E031-8FD7-409B-86C2-188584102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FF1F-A9B2-4E2E-8308-7A508A3C927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9E0A-CDE5-4F05-B226-20BB59EA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258A-B68B-48AA-A713-773F93302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9D56-F0DF-4EC7-832D-3ACCF35697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8FAA66A9-D8E9-4681-80BC-DC3F89B10E96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417035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anywhere.com/registration/register/beginn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sev/dj4e-samp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892F-1FD2-48DE-BC56-BD46578B3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BA9CB-443F-4767-8C4E-75F776803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E56A-BE18-4B74-8764-660751D4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4"/>
            <a:ext cx="10515600" cy="1325563"/>
          </a:xfrm>
        </p:spPr>
        <p:txBody>
          <a:bodyPr/>
          <a:lstStyle/>
          <a:p>
            <a:r>
              <a:rPr lang="en-US" dirty="0"/>
              <a:t>python manage.py check &amp; python manage.py </a:t>
            </a:r>
            <a:r>
              <a:rPr lang="en-US" dirty="0" err="1"/>
              <a:t>makemigrations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A019-DFFD-4BFD-8687-2DF35912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137"/>
            <a:ext cx="10515600" cy="4351338"/>
          </a:xfrm>
        </p:spPr>
        <p:txBody>
          <a:bodyPr/>
          <a:lstStyle/>
          <a:p>
            <a:r>
              <a:rPr lang="en-US" dirty="0"/>
              <a:t>python manage.py check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4EE65-99EC-41B5-AF57-70197AA1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27" y="2462212"/>
            <a:ext cx="5905500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6C3B2-E2C8-4EB3-81BC-10C3E4393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27" y="5086671"/>
            <a:ext cx="4835559" cy="16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2802-F83B-49AA-A089-DC3AF7C2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manage.py migrate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7AFE-31A5-4AC4-ABB7-7CAB50A2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migrate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053D-F542-475F-B517-DEAB2144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58" y="2531421"/>
            <a:ext cx="6609235" cy="26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1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376C-3197-44EC-8F9F-0A13F03A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application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466AD-C43E-4FAD-9B72-FC9A95CED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555" y="2144020"/>
            <a:ext cx="6315075" cy="1438275"/>
          </a:xfrm>
        </p:spPr>
      </p:pic>
    </p:spTree>
    <p:extLst>
      <p:ext uri="{BB962C8B-B14F-4D97-AF65-F5344CB8AC3E}">
        <p14:creationId xmlns:p14="http://schemas.microsoft.com/office/powerpoint/2010/main" val="31858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DA-3D64-4274-A76E-D3DBE22F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settings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014C9-ED7D-4664-A9C1-9C9A05DB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104" y="1786714"/>
            <a:ext cx="4834123" cy="4351338"/>
          </a:xfrm>
        </p:spPr>
      </p:pic>
    </p:spTree>
    <p:extLst>
      <p:ext uri="{BB962C8B-B14F-4D97-AF65-F5344CB8AC3E}">
        <p14:creationId xmlns:p14="http://schemas.microsoft.com/office/powerpoint/2010/main" val="206134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5B9C-7DB0-40E9-9FFC-6FF29E7A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“Add a new web app”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19019-4248-4BAF-8873-E2F47B284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81" y="1825625"/>
            <a:ext cx="7273638" cy="4351338"/>
          </a:xfrm>
        </p:spPr>
      </p:pic>
    </p:spTree>
    <p:extLst>
      <p:ext uri="{BB962C8B-B14F-4D97-AF65-F5344CB8AC3E}">
        <p14:creationId xmlns:p14="http://schemas.microsoft.com/office/powerpoint/2010/main" val="189666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7A97-D26B-4831-B78A-53541004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source code/ working directory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6A24-CEDC-4EFA-B0A5-DE7F543A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and working directory should point to the same directory</a:t>
            </a:r>
          </a:p>
          <a:p>
            <a:endParaRPr lang="en-US" dirty="0"/>
          </a:p>
          <a:p>
            <a:r>
              <a:rPr lang="en-US" dirty="0"/>
              <a:t>Input virtual environment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2DFA7-E206-4C1B-88C9-A047B80B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90" y="3492500"/>
            <a:ext cx="6210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AA63-3F8F-42AC-9B4D-C15B3516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Week1 tutorial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42C3-D4C6-4EE3-BCB0-470F2E7A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https://docs.djangoproject.com/en/3.0/intro/tutorial01/</a:t>
            </a:r>
          </a:p>
        </p:txBody>
      </p:sp>
    </p:spTree>
    <p:extLst>
      <p:ext uri="{BB962C8B-B14F-4D97-AF65-F5344CB8AC3E}">
        <p14:creationId xmlns:p14="http://schemas.microsoft.com/office/powerpoint/2010/main" val="267550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0F96-A573-445E-80D6-D615F00E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7584-95F4-4C07-9E66-5CF1AC7B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https://www.pythonanywhere.com/registration/register/beginner/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2A161-70C7-41AE-A7B9-A6028CF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4" y="2478138"/>
            <a:ext cx="6918798" cy="41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338-9D26-4987-96D3-A3CE6152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99BD3-81CD-49F5-AA5A-B6544CF6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994" y="1775202"/>
            <a:ext cx="9016503" cy="4351338"/>
          </a:xfrm>
        </p:spPr>
      </p:pic>
    </p:spTree>
    <p:extLst>
      <p:ext uri="{BB962C8B-B14F-4D97-AF65-F5344CB8AC3E}">
        <p14:creationId xmlns:p14="http://schemas.microsoft.com/office/powerpoint/2010/main" val="54957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9555-9675-4082-93C9-FEAEE86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9742-2533-4BC6-A0D8-8CFD05D2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mkvirtualenv</a:t>
            </a:r>
            <a:r>
              <a:rPr lang="en-US" dirty="0"/>
              <a:t> django3 --python=/</a:t>
            </a:r>
            <a:r>
              <a:rPr lang="en-US" dirty="0" err="1"/>
              <a:t>usr</a:t>
            </a:r>
            <a:r>
              <a:rPr lang="en-US" dirty="0"/>
              <a:t>/bin/python3.6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053C5-9A16-4785-9163-683A8D6A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294897"/>
            <a:ext cx="8558505" cy="42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0AF-1861-4735-9FC3-62CB5A73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Django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0B8A-A9DE-4EC1-A34D-24203260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Django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F0A73-2A7C-488D-ACC9-852563566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6" y="2351801"/>
            <a:ext cx="80676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9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5D4-6A45-4699-8928-F86CE7BB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Workon</a:t>
            </a:r>
            <a:r>
              <a:rPr lang="en-US" sz="4000" dirty="0"/>
              <a:t> django3 and python –m Django --version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1FC7-E1E0-4197-9A64-D820484A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062"/>
            <a:ext cx="10428051" cy="5440937"/>
          </a:xfrm>
        </p:spPr>
        <p:txBody>
          <a:bodyPr/>
          <a:lstStyle/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–m </a:t>
            </a:r>
            <a:r>
              <a:rPr lang="en-US" dirty="0" err="1"/>
              <a:t>django</a:t>
            </a:r>
            <a:r>
              <a:rPr lang="en-US" dirty="0"/>
              <a:t> --version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DDCF5-4910-4062-BA73-B60548B7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49" y="1846939"/>
            <a:ext cx="4805093" cy="2326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FD44C-F25E-4D9A-A1A1-C74027F4B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49" y="4882515"/>
            <a:ext cx="6097621" cy="187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6FEE-61A0-4699-8E82-109FBA61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sample codes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E54BC4-ED30-4A87-BC15-704C2004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~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https://github.com/csev/dj4e-samples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EF767-60FA-4653-B969-19853822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4681"/>
            <a:ext cx="82010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0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78E5-C962-4470-81BF-AFCB515E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63D5-CDA3-4ECB-98A6-DD25CAA6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dj4e-samples</a:t>
            </a:r>
          </a:p>
          <a:p>
            <a:r>
              <a:rPr lang="en-US" dirty="0"/>
              <a:t>pip install –r requirements.txt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353AE-7849-4B23-BBEA-FDE91E66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" y="3191733"/>
            <a:ext cx="11689980" cy="26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7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182</Words>
  <Application>Microsoft Office PowerPoint</Application>
  <PresentationFormat>Widescreen</PresentationFormat>
  <Paragraphs>45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Django Installation</vt:lpstr>
      <vt:lpstr>Week1 tutorial </vt:lpstr>
      <vt:lpstr>Create account </vt:lpstr>
      <vt:lpstr>Click on bash</vt:lpstr>
      <vt:lpstr>Create virtual environment</vt:lpstr>
      <vt:lpstr>Install Django </vt:lpstr>
      <vt:lpstr>Workon django3 and python –m Django --version</vt:lpstr>
      <vt:lpstr>Clone sample codes</vt:lpstr>
      <vt:lpstr>Install library</vt:lpstr>
      <vt:lpstr>python manage.py check &amp; python manage.py makemigrations</vt:lpstr>
      <vt:lpstr>python manage.py migrate</vt:lpstr>
      <vt:lpstr>Build application </vt:lpstr>
      <vt:lpstr>Edit settings file</vt:lpstr>
      <vt:lpstr>Click “Add a new web app”</vt:lpstr>
      <vt:lpstr>Check source code/ working directory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Installation</dc:title>
  <dc:creator>Liu, Xu</dc:creator>
  <cp:lastModifiedBy>Liu, Xu</cp:lastModifiedBy>
  <cp:revision>20</cp:revision>
  <dcterms:created xsi:type="dcterms:W3CDTF">2021-07-17T05:33:07Z</dcterms:created>
  <dcterms:modified xsi:type="dcterms:W3CDTF">2021-07-17T09:18:59Z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2021-07-17T09:18:59Z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e7e0b10d-f289-4214-a591-afdd766f3567</vt:lpwstr>
  </property>
  <property fmtid="{D5CDD505-2E9C-101B-9397-08002B2CF9AE}" pid="8" name="MSIP_Label_88914ebd-7e6c-4e12-a031-a9906be2db14_ContentBits">
    <vt:lpwstr>1</vt:lpwstr>
  </property>
</Properties>
</file>