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2" r:id="rId7"/>
    <p:sldId id="260" r:id="rId8"/>
    <p:sldId id="261" r:id="rId9"/>
    <p:sldId id="268" r:id="rId10"/>
    <p:sldId id="266" r:id="rId11"/>
    <p:sldId id="267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F9405-EE0B-43A7-9BA9-B4D0E264A6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EF02C2-941D-4140-8F85-B85C26485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D4D2C-C182-477E-AC8B-82E863C80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DDB7-BA40-4CA0-A4F9-2204F0D18ADB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27D6C-8799-4C5C-B079-473F1E1F7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827AA-34AE-4FB7-8CEA-5CDF78CFF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7E5F8-AA59-42D5-89A1-D639102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26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34F12-4884-4FC5-9495-D78F598FD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DA0AD4-83D1-4784-AF94-DF07938315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609CA-48BD-4B82-B981-CDED2A047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DDB7-BA40-4CA0-A4F9-2204F0D18ADB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7B6E6-F8C1-40E1-98C5-890983675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C4A7F-9083-43A0-91A2-C7A4E0B38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7E5F8-AA59-42D5-89A1-D639102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1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FC44FD-25A9-4FEF-AEC4-2F5A0D57FD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FF8E7D-EF8C-422E-9491-69036FD0F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57104-C161-4D16-836E-AEC791E72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DDB7-BA40-4CA0-A4F9-2204F0D18ADB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04265-FB92-4EF0-B43A-D689E01BC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7465D-3AF9-4454-911C-A35C4FBE4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7E5F8-AA59-42D5-89A1-D639102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099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5362E-59AE-47AA-AE13-36B7C9ECA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52F42-7B1F-43A0-B2E1-7E116ABDA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729E3-A2F4-42AD-854C-817AF83BD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DDB7-BA40-4CA0-A4F9-2204F0D18ADB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EAEBE-F12F-4165-A92F-868B5682B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1AA64-7D3D-4A2E-911A-0CAE2B7E8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7E5F8-AA59-42D5-89A1-D639102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23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536BA-1B95-45DB-AC1D-8CD756E3F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6DB7D-5F45-4630-BE17-1BAA5F0E5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C9A32-71AD-4DB7-9FC2-29DC8102D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DDB7-BA40-4CA0-A4F9-2204F0D18ADB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DE74A-A853-467E-9D69-07E9B928C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35E1F-FF98-4FE5-9107-8B666E6A2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7E5F8-AA59-42D5-89A1-D639102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521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E9D92-8AB9-4050-91A7-01D2CCC9D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D72E1-2CC0-4D43-9EF3-A9B52FF22C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497AB5-D521-4B00-BFDB-96E72EA9D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ACEFC-93EA-4B7C-B391-DA352F22B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DDB7-BA40-4CA0-A4F9-2204F0D18ADB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E4ADA-AEA6-4FEC-B141-190F27B54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B7BD72-F6F0-4F3B-827E-1BB7D7E11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7E5F8-AA59-42D5-89A1-D639102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58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3E2B5-7175-4BC5-B462-CB598621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083B15-E266-4D72-92B5-13A37A2E1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C7436-D31E-42DB-99D9-E0850A91E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D4F009-DB4B-4DF1-8F75-B62D0BF3F9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0C4BC9-C334-4D36-92A8-DE32CFDD7D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88CA1A-6D26-4EDC-A037-65D05528C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DDB7-BA40-4CA0-A4F9-2204F0D18ADB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500744-F168-4FAC-B5A2-6469F24B8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C07114-9F02-43BD-A0FC-7A820CD67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7E5F8-AA59-42D5-89A1-D639102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94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225F6-82B5-4730-92BF-E618B14A9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85C20B-04B6-43AA-8D25-D1FE2A3EF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DDB7-BA40-4CA0-A4F9-2204F0D18ADB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FA36F-0489-461C-9917-2FDBE5BF2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6DBB05-C84B-416F-9B67-2657A707F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7E5F8-AA59-42D5-89A1-D639102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77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FDC12B-F017-4CAA-A1EE-CAD69895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DDB7-BA40-4CA0-A4F9-2204F0D18ADB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D69810-CE9C-4023-A82D-D489F2D89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6F2F6-0515-465E-8B45-524EC73FD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7E5F8-AA59-42D5-89A1-D639102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04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EBDA5-7372-45BD-9F20-6401B0136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3C0A9-7B2B-4C2B-86D1-102E21810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015B19-C82E-4E43-A41C-A30B995DA7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D5575E-6241-4BA8-BA4A-18EFCE93A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DDB7-BA40-4CA0-A4F9-2204F0D18ADB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887CCF-E883-4390-9671-D7D4D1069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72D610-1BF0-4F3D-849C-6D8B9DF71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7E5F8-AA59-42D5-89A1-D639102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057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F55F1-EF29-45FF-9002-F08773F49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F76B88-58A2-479F-802F-5E4E4955A0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59D276-C62E-4E8A-A0EF-F6E9E7C41D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93AF7-5154-4178-AE6B-B68436032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DDB7-BA40-4CA0-A4F9-2204F0D18ADB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66ED1-3431-4B49-9087-0DE8D8307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4659E1-846E-4D4F-8B8D-5FA0AF645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7E5F8-AA59-42D5-89A1-D639102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53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CC3994-2AB2-4B9F-8374-9116D8701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2EE496-1C78-488E-841A-DE5FD6F9F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6BC93-F59B-4FFA-A3DC-536C366434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9DDB7-BA40-4CA0-A4F9-2204F0D18ADB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8D2AE-43A5-4CFE-9A02-F1888B1CD5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69402-D0C7-42DF-BD20-7A4CDEC974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7E5F8-AA59-42D5-89A1-D639102E5D1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1538819703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BDC85D63-A086-4D41-A43B-00188FA6690B}"/>
              </a:ext>
            </a:extLst>
          </p:cNvPr>
          <p:cNvSpPr txBox="1"/>
          <p:nvPr userDrawn="1"/>
        </p:nvSpPr>
        <p:spPr>
          <a:xfrm>
            <a:off x="0" y="0"/>
            <a:ext cx="1634581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FF"/>
                </a:solidFill>
                <a:latin typeface="Arial" panose="020B0604020202020204" pitchFamily="34" charset="0"/>
              </a:rPr>
              <a:t>[AMD Official Use Only]</a:t>
            </a:r>
          </a:p>
        </p:txBody>
      </p:sp>
    </p:spTree>
    <p:extLst>
      <p:ext uri="{BB962C8B-B14F-4D97-AF65-F5344CB8AC3E}">
        <p14:creationId xmlns:p14="http://schemas.microsoft.com/office/powerpoint/2010/main" val="2017172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4134E-172D-485C-A0EE-EEE61CEAA1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VBA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43D155-0E95-4F68-9363-D4F539AD29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932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2866B-E588-44A7-8E96-01D718880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28663" cy="1353506"/>
          </a:xfrm>
        </p:spPr>
        <p:txBody>
          <a:bodyPr/>
          <a:lstStyle/>
          <a:p>
            <a:r>
              <a:rPr lang="en-US" dirty="0"/>
              <a:t>Convert a user-defined function to excel add-in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39FBD-89AE-43A3-8EBF-A4C67D53F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Save the self defined function to .</a:t>
            </a:r>
            <a:r>
              <a:rPr lang="en-US" dirty="0" err="1"/>
              <a:t>xlam</a:t>
            </a:r>
            <a:r>
              <a:rPr lang="en-US" dirty="0"/>
              <a:t> file format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BBD775-42F4-4095-8C4C-B27968EA9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552" y="2794573"/>
            <a:ext cx="9316598" cy="338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307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2627D-94BC-42E2-BF05-FE4ECB44F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63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Continue..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338EF-7FDE-4F9A-B04D-E8445E177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911" y="991518"/>
            <a:ext cx="10758889" cy="5185445"/>
          </a:xfrm>
        </p:spPr>
        <p:txBody>
          <a:bodyPr/>
          <a:lstStyle/>
          <a:p>
            <a:r>
              <a:rPr lang="en-US" dirty="0"/>
              <a:t>If a new workbook wants to use the function, click “file”-&gt; “options”-&gt; “Add-ins” and lick “go” at the bottom and “browse” and find the “</a:t>
            </a:r>
            <a:r>
              <a:rPr lang="en-US" dirty="0" err="1"/>
              <a:t>xlam</a:t>
            </a:r>
            <a:r>
              <a:rPr lang="en-US" dirty="0"/>
              <a:t>” file we saved earlier on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F1755D-142D-4453-AF81-FDDE81184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809" y="1990239"/>
            <a:ext cx="5931735" cy="450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053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5B06D-D93C-4DB4-B99E-CCF2092D7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E0E20E-D833-4342-B2F4-953012FD7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9935" y="2008853"/>
            <a:ext cx="5120720" cy="3583421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F28ACF9-139A-4254-A8F4-CB9EDCDB3E77}"/>
              </a:ext>
            </a:extLst>
          </p:cNvPr>
          <p:cNvCxnSpPr>
            <a:cxnSpLocks/>
          </p:cNvCxnSpPr>
          <p:nvPr/>
        </p:nvCxnSpPr>
        <p:spPr>
          <a:xfrm flipH="1">
            <a:off x="3128790" y="3200399"/>
            <a:ext cx="1035587" cy="101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9EE23A1-68E1-401A-8D94-41A948C73FF0}"/>
              </a:ext>
            </a:extLst>
          </p:cNvPr>
          <p:cNvSpPr txBox="1"/>
          <p:nvPr/>
        </p:nvSpPr>
        <p:spPr>
          <a:xfrm>
            <a:off x="197143" y="2886116"/>
            <a:ext cx="32279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we declare variable here, the variable k is available for both “sub one” and “Funky” functions. </a:t>
            </a:r>
            <a:r>
              <a:rPr lang="en-US" dirty="0">
                <a:solidFill>
                  <a:srgbClr val="FF0000"/>
                </a:solidFill>
              </a:rPr>
              <a:t>Modular level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D92AAFE-4B2A-4C61-A844-42B786254E86}"/>
              </a:ext>
            </a:extLst>
          </p:cNvPr>
          <p:cNvCxnSpPr/>
          <p:nvPr/>
        </p:nvCxnSpPr>
        <p:spPr>
          <a:xfrm flipV="1">
            <a:off x="7359267" y="2787267"/>
            <a:ext cx="1156772" cy="374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7040C23-1198-448A-AEED-0E478665CD7E}"/>
              </a:ext>
            </a:extLst>
          </p:cNvPr>
          <p:cNvSpPr txBox="1"/>
          <p:nvPr/>
        </p:nvSpPr>
        <p:spPr>
          <a:xfrm>
            <a:off x="8635103" y="2600235"/>
            <a:ext cx="24237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we declare variable R here, it available for both modules. </a:t>
            </a:r>
            <a:r>
              <a:rPr lang="en-US" dirty="0">
                <a:solidFill>
                  <a:srgbClr val="FF0000"/>
                </a:solidFill>
              </a:rPr>
              <a:t>Workbook level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DD2960-797C-46BB-B23C-1D8FCB68D09A}"/>
              </a:ext>
            </a:extLst>
          </p:cNvPr>
          <p:cNvCxnSpPr>
            <a:cxnSpLocks/>
          </p:cNvCxnSpPr>
          <p:nvPr/>
        </p:nvCxnSpPr>
        <p:spPr>
          <a:xfrm flipH="1">
            <a:off x="2842352" y="4632994"/>
            <a:ext cx="1000413" cy="41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801F61B-AEB1-4456-9198-8886B2EBADA2}"/>
              </a:ext>
            </a:extLst>
          </p:cNvPr>
          <p:cNvSpPr txBox="1"/>
          <p:nvPr/>
        </p:nvSpPr>
        <p:spPr>
          <a:xfrm>
            <a:off x="705079" y="4668944"/>
            <a:ext cx="24237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 y is only available for “Funky” function</a:t>
            </a:r>
          </a:p>
        </p:txBody>
      </p:sp>
    </p:spTree>
    <p:extLst>
      <p:ext uri="{BB962C8B-B14F-4D97-AF65-F5344CB8AC3E}">
        <p14:creationId xmlns:p14="http://schemas.microsoft.com/office/powerpoint/2010/main" val="431656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A686E-129E-4DF6-9ACD-41595225F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Customized user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67D77-5766-4954-95F1-B22D68BE8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40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13FC7-6871-4E9F-B76F-B7273B714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VBA file format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490D8E-C61A-42AC-8B63-87B65121FF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13597"/>
            <a:ext cx="10515600" cy="2634729"/>
          </a:xfrm>
        </p:spPr>
      </p:pic>
    </p:spTree>
    <p:extLst>
      <p:ext uri="{BB962C8B-B14F-4D97-AF65-F5344CB8AC3E}">
        <p14:creationId xmlns:p14="http://schemas.microsoft.com/office/powerpoint/2010/main" val="1504822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E93FA-74FD-4AE5-A04A-5D4E181B1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vs Relative Macro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D5FB2-CB3B-417E-8D8D-8C35129C4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here to enable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review the code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5AF2F4-0B12-481B-B099-2BB13E96B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071" y="1565798"/>
            <a:ext cx="5300318" cy="511552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1A9B6BC-A4FE-40DE-8957-EDBE9B03EEC8}"/>
              </a:ext>
            </a:extLst>
          </p:cNvPr>
          <p:cNvCxnSpPr>
            <a:cxnSpLocks/>
          </p:cNvCxnSpPr>
          <p:nvPr/>
        </p:nvCxnSpPr>
        <p:spPr>
          <a:xfrm>
            <a:off x="4043190" y="2148289"/>
            <a:ext cx="3679634" cy="517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3DCB8B9-6876-4BEB-8D03-E491980D5825}"/>
              </a:ext>
            </a:extLst>
          </p:cNvPr>
          <p:cNvCxnSpPr>
            <a:cxnSpLocks/>
          </p:cNvCxnSpPr>
          <p:nvPr/>
        </p:nvCxnSpPr>
        <p:spPr>
          <a:xfrm flipV="1">
            <a:off x="3833870" y="2988746"/>
            <a:ext cx="2886419" cy="1134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318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25C23-5F1C-45D5-B592-43D855801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5824"/>
            <a:ext cx="10515600" cy="1325563"/>
          </a:xfrm>
        </p:spPr>
        <p:txBody>
          <a:bodyPr/>
          <a:lstStyle/>
          <a:p>
            <a:r>
              <a:rPr lang="en-US" dirty="0"/>
              <a:t>Subroutines and Functions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1696E3-EB29-4EF5-A0F2-AE0E478D96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905" y="2310177"/>
            <a:ext cx="5463534" cy="4068589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DDBD638-721F-4F67-87D2-0E9902DB3B38}"/>
              </a:ext>
            </a:extLst>
          </p:cNvPr>
          <p:cNvSpPr txBox="1"/>
          <p:nvPr/>
        </p:nvSpPr>
        <p:spPr>
          <a:xfrm>
            <a:off x="573795" y="1488598"/>
            <a:ext cx="2477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of subroutines: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16F4D97-B54D-41AD-B0D8-0B0D5AB216B2}"/>
              </a:ext>
            </a:extLst>
          </p:cNvPr>
          <p:cNvCxnSpPr>
            <a:cxnSpLocks/>
          </p:cNvCxnSpPr>
          <p:nvPr/>
        </p:nvCxnSpPr>
        <p:spPr>
          <a:xfrm flipV="1">
            <a:off x="3933022" y="4395730"/>
            <a:ext cx="3249976" cy="1112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677ADF1-C04F-4783-9E8F-54BF98B2859E}"/>
              </a:ext>
            </a:extLst>
          </p:cNvPr>
          <p:cNvSpPr txBox="1"/>
          <p:nvPr/>
        </p:nvSpPr>
        <p:spPr>
          <a:xfrm>
            <a:off x="7304182" y="4021157"/>
            <a:ext cx="3723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of the cases, user no need to provide any arguments </a:t>
            </a:r>
          </a:p>
        </p:txBody>
      </p:sp>
    </p:spTree>
    <p:extLst>
      <p:ext uri="{BB962C8B-B14F-4D97-AF65-F5344CB8AC3E}">
        <p14:creationId xmlns:p14="http://schemas.microsoft.com/office/powerpoint/2010/main" val="3719708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B870E-34EC-4CCE-B693-F3F53AF76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643" y="157293"/>
            <a:ext cx="10515600" cy="1325563"/>
          </a:xfrm>
        </p:spPr>
        <p:txBody>
          <a:bodyPr/>
          <a:lstStyle/>
          <a:p>
            <a:r>
              <a:rPr lang="en-US" dirty="0"/>
              <a:t>Example of subroutine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F3BBBD-B1CF-41D2-B109-EF60BDC711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304" y="1728898"/>
            <a:ext cx="7076235" cy="320666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F321EB-AB4C-4923-92A1-B87809562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0280" y="2492025"/>
            <a:ext cx="3973416" cy="1913801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1DDD9D6-8823-4A0F-A6FA-56912D9B1311}"/>
              </a:ext>
            </a:extLst>
          </p:cNvPr>
          <p:cNvCxnSpPr>
            <a:cxnSpLocks/>
          </p:cNvCxnSpPr>
          <p:nvPr/>
        </p:nvCxnSpPr>
        <p:spPr>
          <a:xfrm flipV="1">
            <a:off x="6610120" y="3332228"/>
            <a:ext cx="1233890" cy="96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5177B29-9555-41EA-9615-F08E6CFB9B8A}"/>
              </a:ext>
            </a:extLst>
          </p:cNvPr>
          <p:cNvCxnSpPr>
            <a:cxnSpLocks/>
          </p:cNvCxnSpPr>
          <p:nvPr/>
        </p:nvCxnSpPr>
        <p:spPr>
          <a:xfrm>
            <a:off x="6345716" y="3928291"/>
            <a:ext cx="1498294" cy="1007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FD87AB18-7DE0-4E9D-8F67-8B5E9A7AC4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5223" y="4777133"/>
            <a:ext cx="1702582" cy="1953654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CFF96EF-BA79-4791-B1FA-B61602E15B7B}"/>
              </a:ext>
            </a:extLst>
          </p:cNvPr>
          <p:cNvCxnSpPr>
            <a:cxnSpLocks/>
          </p:cNvCxnSpPr>
          <p:nvPr/>
        </p:nvCxnSpPr>
        <p:spPr>
          <a:xfrm flipV="1">
            <a:off x="4979624" y="1885371"/>
            <a:ext cx="2875599" cy="909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DF5A267-F8D3-4C9F-8B0D-D5C48B15935E}"/>
              </a:ext>
            </a:extLst>
          </p:cNvPr>
          <p:cNvSpPr txBox="1"/>
          <p:nvPr/>
        </p:nvSpPr>
        <p:spPr>
          <a:xfrm>
            <a:off x="8020280" y="1728898"/>
            <a:ext cx="3051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capture any syntax error</a:t>
            </a:r>
          </a:p>
        </p:txBody>
      </p:sp>
    </p:spTree>
    <p:extLst>
      <p:ext uri="{BB962C8B-B14F-4D97-AF65-F5344CB8AC3E}">
        <p14:creationId xmlns:p14="http://schemas.microsoft.com/office/powerpoint/2010/main" val="1140444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07BE4-A717-40BC-8709-E2691EDBF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step each line output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6A927F-4ED4-4BDD-955A-6F8B3978E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496" y="1798016"/>
            <a:ext cx="9880007" cy="2770542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64DF9FA-92F5-417D-9DEE-0FF3B7C3D0A4}"/>
              </a:ext>
            </a:extLst>
          </p:cNvPr>
          <p:cNvCxnSpPr/>
          <p:nvPr/>
        </p:nvCxnSpPr>
        <p:spPr>
          <a:xfrm flipH="1">
            <a:off x="1299990" y="2313542"/>
            <a:ext cx="6610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2594CE1-643F-4AC8-905E-FD4171757EBD}"/>
              </a:ext>
            </a:extLst>
          </p:cNvPr>
          <p:cNvSpPr txBox="1"/>
          <p:nvPr/>
        </p:nvSpPr>
        <p:spPr>
          <a:xfrm>
            <a:off x="144138" y="2128876"/>
            <a:ext cx="138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Press “F8”</a:t>
            </a:r>
          </a:p>
        </p:txBody>
      </p:sp>
    </p:spTree>
    <p:extLst>
      <p:ext uri="{BB962C8B-B14F-4D97-AF65-F5344CB8AC3E}">
        <p14:creationId xmlns:p14="http://schemas.microsoft.com/office/powerpoint/2010/main" val="976117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27F44-9941-480D-807A-2E4FA1AE1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B34300-75E7-4B44-886B-F78EAF1334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51894"/>
            <a:ext cx="5486400" cy="3324225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94474E0-D9A1-4C9A-BABA-9C688701E906}"/>
              </a:ext>
            </a:extLst>
          </p:cNvPr>
          <p:cNvCxnSpPr/>
          <p:nvPr/>
        </p:nvCxnSpPr>
        <p:spPr>
          <a:xfrm flipV="1">
            <a:off x="3966072" y="3922005"/>
            <a:ext cx="3944039" cy="528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0D6498D-4941-406F-B25C-4C7C56B63FF4}"/>
              </a:ext>
            </a:extLst>
          </p:cNvPr>
          <p:cNvSpPr txBox="1"/>
          <p:nvPr/>
        </p:nvSpPr>
        <p:spPr>
          <a:xfrm>
            <a:off x="7943161" y="3734718"/>
            <a:ext cx="384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of functions have arguments</a:t>
            </a:r>
          </a:p>
        </p:txBody>
      </p:sp>
    </p:spTree>
    <p:extLst>
      <p:ext uri="{BB962C8B-B14F-4D97-AF65-F5344CB8AC3E}">
        <p14:creationId xmlns:p14="http://schemas.microsoft.com/office/powerpoint/2010/main" val="3203939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66FF6-1F2A-4ED3-A207-92393B0D6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functions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B50B0A-AC22-4D8A-8816-2665845CA5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442" y="2291516"/>
            <a:ext cx="7997327" cy="203178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41E5BC-5475-4466-9217-582EF11C3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9769" y="4924132"/>
            <a:ext cx="3190875" cy="120967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C63553-2E95-43DB-AC24-F76E00704674}"/>
              </a:ext>
            </a:extLst>
          </p:cNvPr>
          <p:cNvCxnSpPr/>
          <p:nvPr/>
        </p:nvCxnSpPr>
        <p:spPr>
          <a:xfrm>
            <a:off x="6764357" y="2974554"/>
            <a:ext cx="1575412" cy="225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123A49E-FCD4-4D4F-B36F-829284F99DCF}"/>
              </a:ext>
            </a:extLst>
          </p:cNvPr>
          <p:cNvCxnSpPr>
            <a:cxnSpLocks/>
          </p:cNvCxnSpPr>
          <p:nvPr/>
        </p:nvCxnSpPr>
        <p:spPr>
          <a:xfrm flipH="1">
            <a:off x="2478795" y="3084723"/>
            <a:ext cx="914400" cy="2049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5A87E19-BD69-47AB-B119-4F4E269171CD}"/>
              </a:ext>
            </a:extLst>
          </p:cNvPr>
          <p:cNvSpPr txBox="1"/>
          <p:nvPr/>
        </p:nvSpPr>
        <p:spPr>
          <a:xfrm>
            <a:off x="1200839" y="5233012"/>
            <a:ext cx="2192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Must be the same name with Functions!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EE0FE89-E1F0-4C79-8F1E-A2994D5B4BF2}"/>
              </a:ext>
            </a:extLst>
          </p:cNvPr>
          <p:cNvCxnSpPr>
            <a:cxnSpLocks/>
          </p:cNvCxnSpPr>
          <p:nvPr/>
        </p:nvCxnSpPr>
        <p:spPr>
          <a:xfrm>
            <a:off x="8130448" y="2875402"/>
            <a:ext cx="10135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299DCBE-479D-46A5-9140-67BA64C2AF2F}"/>
              </a:ext>
            </a:extLst>
          </p:cNvPr>
          <p:cNvSpPr txBox="1"/>
          <p:nvPr/>
        </p:nvSpPr>
        <p:spPr>
          <a:xfrm>
            <a:off x="9161444" y="2716936"/>
            <a:ext cx="268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 output is double </a:t>
            </a:r>
          </a:p>
        </p:txBody>
      </p:sp>
    </p:spTree>
    <p:extLst>
      <p:ext uri="{BB962C8B-B14F-4D97-AF65-F5344CB8AC3E}">
        <p14:creationId xmlns:p14="http://schemas.microsoft.com/office/powerpoint/2010/main" val="1050565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ED659-314C-4BD9-92DF-5C2D0B77C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borrow excel functions as well…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78F835-08F3-4D0D-8B6D-20486E1492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39579"/>
            <a:ext cx="7496175" cy="1123950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7F1AD3C-05EB-414C-B422-ED98DD12298D}"/>
              </a:ext>
            </a:extLst>
          </p:cNvPr>
          <p:cNvCxnSpPr>
            <a:cxnSpLocks/>
          </p:cNvCxnSpPr>
          <p:nvPr/>
        </p:nvCxnSpPr>
        <p:spPr>
          <a:xfrm>
            <a:off x="3254593" y="2347573"/>
            <a:ext cx="0" cy="746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7481E68-A095-4B23-8895-8B5D6A8E5B34}"/>
              </a:ext>
            </a:extLst>
          </p:cNvPr>
          <p:cNvSpPr txBox="1"/>
          <p:nvPr/>
        </p:nvSpPr>
        <p:spPr>
          <a:xfrm>
            <a:off x="2225963" y="3112656"/>
            <a:ext cx="2807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Excel worksheet function find max over a range of number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3FE9AA-8FBA-435F-81A0-A1F7D6D660AF}"/>
              </a:ext>
            </a:extLst>
          </p:cNvPr>
          <p:cNvSpPr txBox="1"/>
          <p:nvPr/>
        </p:nvSpPr>
        <p:spPr>
          <a:xfrm>
            <a:off x="5754256" y="3204363"/>
            <a:ext cx="2807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Excel worksheet function find min over a range of number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0C890A4-3286-47DC-8433-01A54E425622}"/>
              </a:ext>
            </a:extLst>
          </p:cNvPr>
          <p:cNvCxnSpPr>
            <a:cxnSpLocks/>
          </p:cNvCxnSpPr>
          <p:nvPr/>
        </p:nvCxnSpPr>
        <p:spPr>
          <a:xfrm>
            <a:off x="6898913" y="2391843"/>
            <a:ext cx="0" cy="573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812200EE-A3EF-4F13-892E-9840AFA5F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716" y="4697268"/>
            <a:ext cx="432435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80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6159</TotalTime>
  <Words>218</Words>
  <Application>Microsoft Office PowerPoint</Application>
  <PresentationFormat>Widescreen</PresentationFormat>
  <Paragraphs>32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VBA</vt:lpstr>
      <vt:lpstr>VBA file format </vt:lpstr>
      <vt:lpstr>Absolute vs Relative Macro</vt:lpstr>
      <vt:lpstr>Subroutines and Functions</vt:lpstr>
      <vt:lpstr>Example of subroutine</vt:lpstr>
      <vt:lpstr>How to step each line output </vt:lpstr>
      <vt:lpstr>Functions</vt:lpstr>
      <vt:lpstr>Example of functions</vt:lpstr>
      <vt:lpstr>Can borrow excel functions as well…</vt:lpstr>
      <vt:lpstr>Convert a user-defined function to excel add-in</vt:lpstr>
      <vt:lpstr>Continue..</vt:lpstr>
      <vt:lpstr>Variable scope </vt:lpstr>
      <vt:lpstr>Customized user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VBA</dc:title>
  <dc:creator>Liu, Xu</dc:creator>
  <cp:lastModifiedBy>Liu, Xu</cp:lastModifiedBy>
  <cp:revision>29</cp:revision>
  <dcterms:created xsi:type="dcterms:W3CDTF">2021-12-16T09:00:41Z</dcterms:created>
  <dcterms:modified xsi:type="dcterms:W3CDTF">2021-12-21T05:19:48Z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8914ebd-7e6c-4e12-a031-a9906be2db14_Enabled">
    <vt:lpwstr>true</vt:lpwstr>
  </property>
  <property fmtid="{D5CDD505-2E9C-101B-9397-08002B2CF9AE}" pid="3" name="MSIP_Label_88914ebd-7e6c-4e12-a031-a9906be2db14_SetDate">
    <vt:lpwstr>2021-12-21T05:19:48Z</vt:lpwstr>
  </property>
  <property fmtid="{D5CDD505-2E9C-101B-9397-08002B2CF9AE}" pid="4" name="MSIP_Label_88914ebd-7e6c-4e12-a031-a9906be2db14_Method">
    <vt:lpwstr>Standard</vt:lpwstr>
  </property>
  <property fmtid="{D5CDD505-2E9C-101B-9397-08002B2CF9AE}" pid="5" name="MSIP_Label_88914ebd-7e6c-4e12-a031-a9906be2db14_Name">
    <vt:lpwstr>AMD Official Use Only-AIP 2.0</vt:lpwstr>
  </property>
  <property fmtid="{D5CDD505-2E9C-101B-9397-08002B2CF9AE}" pid="6" name="MSIP_Label_88914ebd-7e6c-4e12-a031-a9906be2db14_SiteId">
    <vt:lpwstr>3dd8961f-e488-4e60-8e11-a82d994e183d</vt:lpwstr>
  </property>
  <property fmtid="{D5CDD505-2E9C-101B-9397-08002B2CF9AE}" pid="7" name="MSIP_Label_88914ebd-7e6c-4e12-a031-a9906be2db14_ActionId">
    <vt:lpwstr>e42003e8-f80c-4b2c-9366-e19270249dbb</vt:lpwstr>
  </property>
  <property fmtid="{D5CDD505-2E9C-101B-9397-08002B2CF9AE}" pid="8" name="MSIP_Label_88914ebd-7e6c-4e12-a031-a9906be2db14_ContentBits">
    <vt:lpwstr>1</vt:lpwstr>
  </property>
</Properties>
</file>