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DC85D63-A086-4D41-A43B-00188FA6690B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2</cp:revision>
  <dcterms:created xsi:type="dcterms:W3CDTF">2021-12-16T09:00:41Z</dcterms:created>
  <dcterms:modified xsi:type="dcterms:W3CDTF">2021-12-20T12:53:25Z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2021-12-20T12:53:25Z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38aac423-b474-45bc-a29a-316a27ffc40d</vt:lpwstr>
  </property>
  <property fmtid="{D5CDD505-2E9C-101B-9397-08002B2CF9AE}" pid="8" name="MSIP_Label_88914ebd-7e6c-4e12-a031-a9906be2db14_ContentBits">
    <vt:lpwstr>1</vt:lpwstr>
  </property>
</Properties>
</file>