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5F8D-F5C1-4F98-BC1E-AE269F1C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DC76-FF28-44BF-83F8-59E2EF9C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882E-DB95-4D14-B7BA-06AF726B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B1DA-6F51-4A2F-B194-C6EF857C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5A54-A704-4EFA-8A0D-6672934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79FA-E1D5-4CE3-9690-572734B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7E54-96E0-4BD6-B28F-12B69172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633E-AE84-47EC-BA0C-C3781CF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C0FA-0B75-4E8F-86F0-B53C82DE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C95B-5EF4-4B10-9AE7-EE073264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76990-DECB-4A2B-9AAA-1D7284795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0E55-EF02-44DA-BFBF-40958EE8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42B-F65F-460C-9CBE-4E90225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856E-20CC-474B-8B83-72A39546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D070-876B-4FE6-906D-D0AC6062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D96-E160-4B70-842F-F16905F3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E4E-5BCD-43FA-92FB-48D688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2AF1-FE34-44DF-95C6-6AF16469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CEB4-E56E-4F24-8403-2D10FD87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F320-F8BB-42F6-947D-DE3D9C3B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D07C-75FD-419D-BB03-D54B50FB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F9BC-2248-44B8-BE81-1D2AF3F1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FDBD-24C1-4322-9D14-A90E39A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0D9E-F339-4366-83B1-08C8552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9B32-B590-4E49-A59A-8C526D9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6210-4390-4344-AE51-993E0425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777-A3C4-4081-8EDD-15C0F69E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5015D-57CD-45FD-B99B-8853EED0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EA17-66C7-4EFC-BC52-6BD8DDC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BD36-F172-4870-A56E-723293EF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3731-BA90-443E-84DA-A46A8005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02A1-B6AC-4BCF-B958-94865B6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161A-6494-497F-9DF7-EDBF91F3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22F5-9198-4903-8194-CC668FF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229BF-FC21-4740-AD1F-FCB69F7D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3833-6AD3-4519-BF6E-D41E1D40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513B3-BD5D-4DE2-B474-543A2EB4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5CCE2-9CC9-4044-AE80-D0D4558C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0654-D75E-4046-8AE1-FC0EB5A4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5F8-4B16-4427-8514-6319462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DC3D-C1FC-4E06-B76C-308EC04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EC88-55AA-4EB2-9F99-CF19F53F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CD71-126F-4F29-B541-779663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A2F0D-EDDD-4135-A53C-1D32A4A2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C614-C62D-44EF-A5FE-215D551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76615-DE3D-4B2F-955C-AF4A9F7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59E6-6E15-4B2B-A1FB-1A7AAC5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CD82-4E91-4211-B3EB-585C9641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5537-6529-4859-AE1D-7F744F62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41DF-D821-435C-AF19-1D28FDB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02FC-C25C-43A0-A89A-52884DE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BE22-5DFD-43ED-87A2-45C20DFE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797-CFDC-4B99-AD96-CD829397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5E8F7-24B8-4C52-8A65-70BB71540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9227-5931-4F43-9258-8DFAFF45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2C31-2AB4-47F3-BED1-06E4750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B759-A1EE-4485-A418-23B525E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F777D-C231-4824-B22F-38CC451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8A15-2102-4C14-A526-F0488ADD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AE31-360D-4F96-A25F-B8952459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B118-0F2D-4EE5-BEF2-85DCFD4A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F3BA-F70F-45CE-BCF5-96607FD0A9D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F297-0292-4F60-9557-4735563F0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D6C6-F7AD-47B1-9365-EB78B816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93F4EEE-D7D7-46E3-9A9E-8B7E9D6D112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0222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C9CD-2267-41BC-B43E-74748443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C835C-EA5D-414C-9FD6-81831094C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FE1-596B-4B44-8D3C-65D58D6E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9672-404A-41E3-8DE5-98082F41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2 cell strings with “_”: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7F56-DDEC-47A6-BFF4-A9651F3C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82900"/>
            <a:ext cx="8020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E1E-DBB4-48AF-95A5-0FE7B0E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0AB7-6E8F-4230-A350-74134732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Concatenate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4</cp:revision>
  <dcterms:created xsi:type="dcterms:W3CDTF">2021-11-24T02:26:40Z</dcterms:created>
  <dcterms:modified xsi:type="dcterms:W3CDTF">2021-11-30T13:57:34Z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2021-11-30T13:57:34Z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81b91ecc-2c9e-4385-99f4-b74e2a55a5cf</vt:lpwstr>
  </property>
  <property fmtid="{D5CDD505-2E9C-101B-9397-08002B2CF9AE}" pid="8" name="MSIP_Label_88914ebd-7e6c-4e12-a031-a9906be2db14_ContentBits">
    <vt:lpwstr>1</vt:lpwstr>
  </property>
</Properties>
</file>