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30D5-914C-49F7-B726-B89B667B6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19BA5-9212-491F-ADFB-5E3B2EA55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20BC-B0F3-4B60-BCB3-190DD3E0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733D-4AC1-4E92-8247-8634AC7F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FA878-9A64-4CA1-B850-48B43713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9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9EEE-EDF2-4DAE-91CD-13A21AAB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157A-B8BC-478D-9C11-F039A9C4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AA7A8-502E-40D9-9980-0243C3E3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F18E-AE62-4F24-998B-E50CF763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F86E-7F64-459A-BF96-EE8381F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EA0DC-D394-4DA6-91E4-4BD80B0E9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912C3-76BF-4894-8B94-17ED73AD4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A97EE-1766-485A-99B6-BE5CB4DF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E2456-FBB8-44AE-B27D-23BAE4DA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0FAF-FAB4-444D-A5C1-DDEA3911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C760-95BB-48B9-9006-8EC0994D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D59C-0ED6-4A61-A370-EC92B61A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ED25A-FF08-4B66-B774-B422AA04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BBD54-15D0-44D8-81A3-D520EF8D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03C59-ECEA-46CB-9EFA-A8B0B184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A7E2-FB3A-433E-B78D-CD3C3DB4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23DF1-D51C-4AE0-B059-4C3F71C86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8D7E-A0E6-4883-BD03-E9F9DD03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42F0-3FC5-4187-957A-ECD22135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D139-F782-4EFF-88FC-36D835F6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7E79-9684-427A-844A-B8CB641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CCF0-B711-4C5C-86B0-A79661817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17C99-B5BF-427E-964C-110CB326B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8036F-29A7-47E9-914E-1834E948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0F76-7874-4BFA-B475-8C93024C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A66BB-50D2-4DD8-8324-92F59287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94F1-3BF8-4568-BF1D-0A6006BC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85CA-78DC-4429-BAC9-7BB823E4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28805-9B51-4469-AD69-633967062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BC0E3-7AF4-4B5A-ABAA-F66DB1616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A8EB4-5389-4995-93A8-8B669978F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5717E-EAAB-4E8E-A261-2688CD83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BD548-FDDE-4D6E-B638-052FA517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72926-BCFB-41FF-9722-0C6CB6ED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5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54BD-3B31-49A7-B3A7-C6EFC351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9F95F-D695-4EED-86F5-D811D3B4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7FCEE-61AC-41BA-A860-6E729E76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E2927-3E88-4F9A-8646-7AE91929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5256D-37DA-44CF-8777-076761A9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D6176-80AB-4E16-9B8C-C9DC6734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2260-44AB-4DF9-A30F-EECE05C7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D4BD-8F7A-468A-833C-ED368BDC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5800-F620-4842-B2F5-09F0F9A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46F7D-C06A-4810-B677-F71D37CB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DB10E-0270-452B-809B-68A0F584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2A7C1-8AD3-45C2-8AAB-3114B6BC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1B8F5-F777-45B3-AB28-06D82C22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1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3141-AC89-4405-B59B-8C0E12A5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07D10-2115-45BC-AAEF-58EC914CB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03C93-312A-47D1-BCBD-C2B366A2F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E735-4456-49F8-B824-5B9AFCF9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96EA1-0DE5-444E-B609-040A5323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61CE-FC13-40BC-AFC1-3BD9EA3F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7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7EFEC-A733-4553-9D3B-31193065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2F1D-0C91-43C8-8BAA-02117428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C5BE0-5903-406F-AEB4-3ACECBDAA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4AEFE-B11D-49B4-8BEA-502C998A1E51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95ACA-52F5-4D26-B5EE-45A6BCDA3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4CAC-6EFC-4358-AE49-E5D2E2C48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5DCAD-6C9B-406E-ACF2-7238F9AB69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0CEE14E3-4EA9-464F-AD23-4334639D21C0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0682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9A94-BEB8-492C-B734-9C793DFC2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86BC-E69E-45AF-8D57-DC6DE73E9D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6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ABCA-076F-4BCF-8D2A-88096559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Appear/disappear ribbon tabs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F07EB-9D47-4886-AE7F-A2F6D58AE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99940"/>
            <a:ext cx="10515600" cy="200270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FC2B6-669E-40F1-A06A-E066E08EDAE1}"/>
              </a:ext>
            </a:extLst>
          </p:cNvPr>
          <p:cNvCxnSpPr/>
          <p:nvPr/>
        </p:nvCxnSpPr>
        <p:spPr>
          <a:xfrm>
            <a:off x="5100810" y="4153359"/>
            <a:ext cx="995190" cy="1564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F03A4F4-33EC-425C-84FB-C3DF15F817E0}"/>
              </a:ext>
            </a:extLst>
          </p:cNvPr>
          <p:cNvSpPr txBox="1"/>
          <p:nvPr/>
        </p:nvSpPr>
        <p:spPr>
          <a:xfrm>
            <a:off x="5916058" y="57867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Ribbon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D9FF44-EA6B-46DD-91DA-BB129CEA1EDA}"/>
              </a:ext>
            </a:extLst>
          </p:cNvPr>
          <p:cNvCxnSpPr>
            <a:cxnSpLocks/>
          </p:cNvCxnSpPr>
          <p:nvPr/>
        </p:nvCxnSpPr>
        <p:spPr>
          <a:xfrm flipV="1">
            <a:off x="1586429" y="2796003"/>
            <a:ext cx="892366" cy="59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672D4C-A8A8-463B-9465-54CDC6F79420}"/>
              </a:ext>
            </a:extLst>
          </p:cNvPr>
          <p:cNvSpPr txBox="1"/>
          <p:nvPr/>
        </p:nvSpPr>
        <p:spPr>
          <a:xfrm>
            <a:off x="2390660" y="2528640"/>
            <a:ext cx="194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171433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35C7-8EB8-4FFC-B2F4-5D071559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19EB-9A81-4CCA-90F6-57261102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Ctrl+ Home (how to quickly return to line 1)</a:t>
            </a:r>
          </a:p>
          <a:p>
            <a:endParaRPr lang="en-US" dirty="0"/>
          </a:p>
          <a:p>
            <a:r>
              <a:rPr lang="en-US" dirty="0"/>
              <a:t>Jump from line 1 to line2 (press ‘</a:t>
            </a:r>
            <a:r>
              <a:rPr lang="en-US" dirty="0" err="1"/>
              <a:t>pg</a:t>
            </a:r>
            <a:r>
              <a:rPr lang="en-US" dirty="0"/>
              <a:t> up’ or ‘</a:t>
            </a:r>
            <a:r>
              <a:rPr lang="en-US" dirty="0" err="1"/>
              <a:t>pg</a:t>
            </a:r>
            <a:r>
              <a:rPr lang="en-US" dirty="0"/>
              <a:t> down’)</a:t>
            </a:r>
          </a:p>
        </p:txBody>
      </p:sp>
    </p:spTree>
    <p:extLst>
      <p:ext uri="{BB962C8B-B14F-4D97-AF65-F5344CB8AC3E}">
        <p14:creationId xmlns:p14="http://schemas.microsoft.com/office/powerpoint/2010/main" val="20737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E7FB-4283-4600-AC60-5AE647FC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98" y="102293"/>
            <a:ext cx="11111428" cy="417072"/>
          </a:xfrm>
        </p:spPr>
        <p:txBody>
          <a:bodyPr>
            <a:normAutofit fontScale="90000"/>
          </a:bodyPr>
          <a:lstStyle/>
          <a:p>
            <a:r>
              <a:rPr lang="en-US" dirty="0"/>
              <a:t>View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B604F-2285-4202-9812-4C0271A8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74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Select “View” -&gt; “Split”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2)Double click the vertical split line to remove it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540F9-CC09-4C9C-8380-37C120BA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16" y="1253331"/>
            <a:ext cx="7036105" cy="2973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7563-44E1-4545-BFE7-42A5686E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65" y="4893467"/>
            <a:ext cx="8314061" cy="1661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B387ED-9BF5-464E-8FB8-589CFECD606A}"/>
              </a:ext>
            </a:extLst>
          </p:cNvPr>
          <p:cNvSpPr txBox="1"/>
          <p:nvPr/>
        </p:nvSpPr>
        <p:spPr>
          <a:xfrm>
            <a:off x="517793" y="657789"/>
            <a:ext cx="276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Split page: </a:t>
            </a:r>
          </a:p>
        </p:txBody>
      </p:sp>
    </p:spTree>
    <p:extLst>
      <p:ext uri="{BB962C8B-B14F-4D97-AF65-F5344CB8AC3E}">
        <p14:creationId xmlns:p14="http://schemas.microsoft.com/office/powerpoint/2010/main" val="163989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313EA-5559-4D8D-931E-31CDD9B5E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78" y="638978"/>
            <a:ext cx="10714822" cy="5537985"/>
          </a:xfrm>
        </p:spPr>
        <p:txBody>
          <a:bodyPr/>
          <a:lstStyle/>
          <a:p>
            <a:r>
              <a:rPr lang="en-US" dirty="0"/>
              <a:t>3) Move scroll up/down button to compare 2 sets of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07738C-A0F4-42C5-8576-80B73288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20" y="1492727"/>
            <a:ext cx="10219980" cy="236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AEB2-3570-48DE-8807-FC4946B8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764"/>
          </a:xfrm>
        </p:spPr>
        <p:txBody>
          <a:bodyPr/>
          <a:lstStyle/>
          <a:p>
            <a:r>
              <a:rPr lang="en-US" dirty="0"/>
              <a:t>Freeze pane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77F3-0C86-4729-8EFA-6A2D12C2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9653"/>
            <a:ext cx="10515600" cy="5097310"/>
          </a:xfrm>
        </p:spPr>
        <p:txBody>
          <a:bodyPr/>
          <a:lstStyle/>
          <a:p>
            <a:r>
              <a:rPr lang="en-US" dirty="0"/>
              <a:t>If we want to still view the headings while scroll up/down, we can use freeze panes</a:t>
            </a:r>
          </a:p>
          <a:p>
            <a:endParaRPr lang="en-US" dirty="0"/>
          </a:p>
          <a:p>
            <a:r>
              <a:rPr lang="en-US" dirty="0"/>
              <a:t>Example givens below if we want to free the first 3 columns &amp; rows</a:t>
            </a:r>
          </a:p>
          <a:p>
            <a:r>
              <a:rPr lang="en-US" dirty="0"/>
              <a:t>Put cursor on D4 and click “freeze Panes” under view -&gt; “</a:t>
            </a:r>
            <a:r>
              <a:rPr lang="en-US" dirty="0" err="1"/>
              <a:t>Freez</a:t>
            </a:r>
            <a:r>
              <a:rPr lang="en-US" dirty="0"/>
              <a:t> Panes”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AD075-8693-4B4C-92D7-D2C96A40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88" y="3429000"/>
            <a:ext cx="9437783" cy="333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5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132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Excel Essentials</vt:lpstr>
      <vt:lpstr>Appear/disappear ribbon tabs</vt:lpstr>
      <vt:lpstr>Navigate worksheet</vt:lpstr>
      <vt:lpstr>View worksheet</vt:lpstr>
      <vt:lpstr>PowerPoint Presentation</vt:lpstr>
      <vt:lpstr>Freeze pane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Essentials</dc:title>
  <dc:creator>Liu, Xu</dc:creator>
  <cp:lastModifiedBy>Liu, Xu</cp:lastModifiedBy>
  <cp:revision>12</cp:revision>
  <dcterms:created xsi:type="dcterms:W3CDTF">2021-12-18T00:27:32Z</dcterms:created>
  <dcterms:modified xsi:type="dcterms:W3CDTF">2021-12-19T05:01:53Z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2021-12-19T05:01:53Z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f2a1d3e4-a91f-474a-aa95-e9e8ad334b68</vt:lpwstr>
  </property>
  <property fmtid="{D5CDD505-2E9C-101B-9397-08002B2CF9AE}" pid="8" name="MSIP_Label_88914ebd-7e6c-4e12-a031-a9906be2db14_ContentBits">
    <vt:lpwstr>1</vt:lpwstr>
  </property>
</Properties>
</file>