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9405-EE0B-43A7-9BA9-B4D0E264A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F02C2-941D-4140-8F85-B85C26485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4D2C-C182-477E-AC8B-82E863C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27D6C-8799-4C5C-B079-473F1E1F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827AA-34AE-4FB7-8CEA-5CDF78CF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F12-4884-4FC5-9495-D78F598F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A0AD4-83D1-4784-AF94-DF079383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09CA-48BD-4B82-B981-CDED2A04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B6E6-F8C1-40E1-98C5-89098367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4A7F-9083-43A0-91A2-C7A4E0B3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C44FD-25A9-4FEF-AEC4-2F5A0D57F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F8E7D-EF8C-422E-9491-69036FD0F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104-C161-4D16-836E-AEC791E7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4265-FB92-4EF0-B43A-D689E01B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7465D-3AF9-4454-911C-A35C4F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362E-59AE-47AA-AE13-36B7C9EC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52F42-7B1F-43A0-B2E1-7E116ABD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29E3-A2F4-42AD-854C-817AF83B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AEBE-F12F-4165-A92F-868B5682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AA64-7D3D-4A2E-911A-0CAE2B7E8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36BA-1B95-45DB-AC1D-8CD756E3F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6DB7D-5F45-4630-BE17-1BAA5F0E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9A32-71AD-4DB7-9FC2-29DC8102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E74A-A853-467E-9D69-07E9B928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5E1F-FF98-4FE5-9107-8B666E6A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9D92-8AB9-4050-91A7-01D2CCC9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72E1-2CC0-4D43-9EF3-A9B52FF22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97AB5-D521-4B00-BFDB-96E72EA9D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CEFC-93EA-4B7C-B391-DA352F2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E4ADA-AEA6-4FEC-B141-190F27B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7BD72-F6F0-4F3B-827E-1BB7D7E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5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3E2B5-7175-4BC5-B462-CB598621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83B15-E266-4D72-92B5-13A37A2E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C7436-D31E-42DB-99D9-E0850A91E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4F009-DB4B-4DF1-8F75-B62D0BF3F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0C4BC9-C334-4D36-92A8-DE32CFDD7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8CA1A-6D26-4EDC-A037-65D05528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00744-F168-4FAC-B5A2-6469F24B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C07114-9F02-43BD-A0FC-7A820CD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9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225F6-82B5-4730-92BF-E618B14A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5C20B-04B6-43AA-8D25-D1FE2A3E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FA36F-0489-461C-9917-2FDBE5BF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BB05-C84B-416F-9B67-2657A707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DC12B-F017-4CAA-A1EE-CAD6989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69810-CE9C-4023-A82D-D489F2D8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2F6-0515-465E-8B45-524EC73F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BDA5-7372-45BD-9F20-6401B013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C0A9-7B2B-4C2B-86D1-102E21810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15B19-C82E-4E43-A41C-A30B995DA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575E-6241-4BA8-BA4A-18EFCE93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7CCF-E883-4390-9671-D7D4D106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D610-1BF0-4F3D-849C-6D8B9DF7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55F1-EF29-45FF-9002-F08773F4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76B88-58A2-479F-802F-5E4E4955A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9D276-C62E-4E8A-A0EF-F6E9E7C41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3AF7-5154-4178-AE6B-B68436032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66ED1-3431-4B49-9087-0DE8D830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659E1-846E-4D4F-8B8D-5FA0AF6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C3994-2AB2-4B9F-8374-9116D870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EE496-1C78-488E-841A-DE5FD6F9F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BC93-F59B-4FFA-A3DC-536C3664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9DDB7-BA40-4CA0-A4F9-2204F0D18ADB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D2AE-43A5-4CFE-9A02-F1888B1C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69402-D0C7-42DF-BD20-7A4CDEC97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7E5F8-AA59-42D5-89A1-D639102E5D1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BDC85D63-A086-4D41-A43B-00188FA6690B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01717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134E-172D-485C-A0EE-EEE61CEAA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VBA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3D155-0E95-4F68-9363-D4F539AD2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93FA-74FD-4AE5-A04A-5D4E181B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5FB2-CB3B-417E-8D8D-8C35129C4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8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</dc:title>
  <dc:creator>Liu, Xu</dc:creator>
  <cp:lastModifiedBy>Liu, Xu</cp:lastModifiedBy>
  <cp:revision>1</cp:revision>
  <dcterms:created xsi:type="dcterms:W3CDTF">2021-12-16T09:00:41Z</dcterms:created>
  <dcterms:modified xsi:type="dcterms:W3CDTF">2021-12-16T09:00:55Z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2021-12-16T09:00:55Z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ac9409a3-e32a-4829-8fa9-bd1c257009a0</vt:lpwstr>
  </property>
  <property fmtid="{D5CDD505-2E9C-101B-9397-08002B2CF9AE}" pid="8" name="MSIP_Label_88914ebd-7e6c-4e12-a031-a9906be2db14_ContentBits">
    <vt:lpwstr>1</vt:lpwstr>
  </property>
</Properties>
</file>