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9" autoAdjust="0"/>
  </p:normalViewPr>
  <p:slideViewPr>
    <p:cSldViewPr snapToGrid="0">
      <p:cViewPr>
        <p:scale>
          <a:sx n="78" d="100"/>
          <a:sy n="78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9C015-6F3F-49B5-B4B3-CE672FF96A0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4C134-4CDA-4B8D-A6A6-E963902B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mark up language?</a:t>
            </a:r>
          </a:p>
          <a:p>
            <a:endParaRPr lang="en-US" dirty="0"/>
          </a:p>
          <a:p>
            <a:r>
              <a:rPr lang="en-US" dirty="0"/>
              <a:t>It is a way to mark the web page(e.g., mark the web text to bold, underlined, italics,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4C134-4CDA-4B8D-A6A6-E963902B0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F39-A191-4499-92FD-CF7AC242E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EF74-7DBC-409E-A0DF-0534EC7EF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FEB3-FCA6-4F02-81E1-83E2C4E5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C1F6-6D31-48E1-8690-4F9AF031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0BD9-175C-4ADC-A938-B31A9D20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355C-682E-4CED-A90B-1E7478B0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1AFC-E0F7-4362-8106-180FA991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50AF-CB8E-4062-B007-B7325F71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45FC-58D7-44C1-9589-96E132B7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2E45-A0FD-4D9F-9868-A806771F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547C5-1BA6-48D3-9563-0F2207FFC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CE74-39E5-4365-B2ED-1057F02E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5AA5-841C-4ADD-8B99-F6D2DA1C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E144-3DC0-4E4A-8F95-8D8AD7F2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4611-8B7A-4A49-92B8-90B3905D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32B-E1F0-4292-8EBD-92D960B4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5B3D-F0EB-4C04-A036-A25E23F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FE9A-F9C3-49B3-A684-2B12A99F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ADC6-D3E7-48F7-8272-F94BF4A6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1A6C-872D-466F-A0FC-C5DD54C9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0C6-B6DA-4F72-B336-40F6AE52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C3BF-03B3-4AC2-A54F-E1AEE042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9954-891B-4BB1-95C3-F4FD6112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A5F9-BDF5-4D9C-8E00-14DEB5FD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F1F8-ED4A-4EAE-AAD6-162334A2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EB93-B1A4-4001-9BF0-B5F51688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D973-9A13-4C0F-B139-00FEEEC2F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6493-344F-4E84-9C87-2FDA82CE0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1EB7-80D2-405D-9980-E89D78EA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785F-8376-4DFA-A7E3-22A68BD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A46F6-8835-41CC-9971-01C6100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991-B471-4CD7-A89B-5FD44E0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945F1-958F-47C9-A46D-57493132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AB0A-3CC0-478C-BAAB-FB0B4EC12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EC75D-0ECE-4EC0-86DA-54F93316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C15A-B68F-41D0-8161-090DA319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CA6E9-B7CD-435E-AE72-0C1059BD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D24E9-CA77-4100-ACC1-FDEE9208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4C32C-D2DE-4B2A-ACEF-1F0492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9CEA-AC97-40CE-998C-0D227F37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719EC-778F-4245-8887-97E3BC03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68CE-0921-4702-B085-C4AF107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6047-20F1-46D7-BBBE-F7C88570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8DDBB-980D-4BED-8446-DA3C0B0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82959-BAF8-47C4-A344-5FAD5ADD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4031D-7863-4732-A385-385501C1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9A7F-8422-4977-844E-BEBC224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A24B-561A-4E14-ABBC-A8AEE8C5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1E47-949C-4D75-ADC7-D354AD41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9DD99-5572-46EF-A204-DA17525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6DFB-5DC1-4AE1-907B-75C2F34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D6928-00C5-49CF-9BCE-3AC5774F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1CE-40B8-42E0-90EA-0F34FBAE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548F5-E357-4EA7-B034-C70FC6C2E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B3C73-5169-403F-B6DC-5192BBE7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745E-8A72-4EC4-8592-0829256F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CBDB5-79BC-453A-A865-E23D5DE4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FFF8-CECA-4A1E-AA12-11B3D87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0836B-DC68-43B1-9CD2-B35A104E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144-DC29-42EC-AD48-114CEDEA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2D9D-D982-4D31-8C03-FAC2F55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B6C0-98EB-472D-A1EC-8CF577C2B5D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4C56-DB64-46DF-B15B-CE7C337AA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8518-4E5E-4579-942E-B6B59578B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E207-0960-42B4-B9DC-1F4D1EC4A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5C0C986-7E74-448F-8C8B-005B87170EDA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981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F7DA-1BD2-441F-AD2A-8466427A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C5440-1D4A-4794-9BB5-7EDAD0020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8E7-E10A-474F-9F79-CB94B38D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8000-21C9-4DBC-9177-26E63F33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EF561-CFB2-4689-B0EF-D19D4E02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60" y="2572783"/>
            <a:ext cx="4796739" cy="3604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65745-571F-4684-A844-17468050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00" y="2981028"/>
            <a:ext cx="4953259" cy="18510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69B8FA-B7B1-4AA0-AAC1-CC9496B05513}"/>
              </a:ext>
            </a:extLst>
          </p:cNvPr>
          <p:cNvCxnSpPr>
            <a:cxnSpLocks/>
          </p:cNvCxnSpPr>
          <p:nvPr/>
        </p:nvCxnSpPr>
        <p:spPr>
          <a:xfrm>
            <a:off x="5189837" y="3713205"/>
            <a:ext cx="134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4880D53-B74A-4686-BBD1-ECEECD89F6A4}"/>
              </a:ext>
            </a:extLst>
          </p:cNvPr>
          <p:cNvSpPr/>
          <p:nvPr/>
        </p:nvSpPr>
        <p:spPr>
          <a:xfrm>
            <a:off x="4744995" y="3429000"/>
            <a:ext cx="197837" cy="562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5D52-99FE-4D6A-AC12-86BA0E76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CSS select certain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AD30-C492-4559-9100-D6D618FB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65"/>
            <a:ext cx="10515600" cy="4351338"/>
          </a:xfrm>
        </p:spPr>
        <p:txBody>
          <a:bodyPr/>
          <a:lstStyle/>
          <a:p>
            <a:r>
              <a:rPr lang="en-US" dirty="0"/>
              <a:t>How to style only particular elements</a:t>
            </a:r>
          </a:p>
          <a:p>
            <a:pPr lvl="1"/>
            <a:r>
              <a:rPr lang="en-US" dirty="0"/>
              <a:t>Class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7308D-6A1C-4D9A-96D9-640DEAEA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1" y="1809435"/>
            <a:ext cx="3920567" cy="20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27793-3443-402F-915C-AD63B070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1" y="4411877"/>
            <a:ext cx="5121793" cy="21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E5D-C22D-435B-9575-23AE3EE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link(HTML,CSS and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C430-F212-40C2-B827-B4F05887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https://www.dukelearntoprogram.com//course1/doc/</a:t>
            </a:r>
          </a:p>
        </p:txBody>
      </p:sp>
    </p:spTree>
    <p:extLst>
      <p:ext uri="{BB962C8B-B14F-4D97-AF65-F5344CB8AC3E}">
        <p14:creationId xmlns:p14="http://schemas.microsoft.com/office/powerpoint/2010/main" val="292563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7EE-4E72-4AB8-BABE-EC086A4E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1"/>
            <a:ext cx="10515600" cy="1325563"/>
          </a:xfrm>
        </p:spPr>
        <p:txBody>
          <a:bodyPr/>
          <a:lstStyle/>
          <a:p>
            <a:r>
              <a:rPr lang="en-US" dirty="0"/>
              <a:t>HTML online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55AD-4B1A-4FA5-A6AF-C08675E8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https://codepen.io</a:t>
            </a:r>
            <a:endParaRPr lang="en-US" dirty="0"/>
          </a:p>
          <a:p>
            <a:r>
              <a:rPr lang="en-US" dirty="0"/>
              <a:t>Login in with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6C05E-2C31-45B3-B9BA-F4AA94D7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7" y="2578894"/>
            <a:ext cx="8170506" cy="38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2D03-E813-43C5-9CFA-3BB807BA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AE95-0408-4192-8FA5-48A71448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80"/>
            <a:ext cx="10515600" cy="4351338"/>
          </a:xfrm>
        </p:spPr>
        <p:txBody>
          <a:bodyPr/>
          <a:lstStyle/>
          <a:p>
            <a:r>
              <a:rPr lang="en-US" dirty="0"/>
              <a:t>HTML is a language used to make </a:t>
            </a:r>
            <a:r>
              <a:rPr lang="en-US" dirty="0" err="1"/>
              <a:t>weg</a:t>
            </a:r>
            <a:r>
              <a:rPr lang="en-US" dirty="0"/>
              <a:t> pages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a programming language </a:t>
            </a:r>
            <a:r>
              <a:rPr lang="en-US" dirty="0"/>
              <a:t>but a markup language </a:t>
            </a:r>
          </a:p>
          <a:p>
            <a:pPr lvl="1"/>
            <a:r>
              <a:rPr lang="en-US" dirty="0"/>
              <a:t>It does </a:t>
            </a:r>
            <a:r>
              <a:rPr lang="en-US" dirty="0">
                <a:solidFill>
                  <a:srgbClr val="FF0000"/>
                </a:solidFill>
              </a:rPr>
              <a:t>not run on a computer </a:t>
            </a:r>
            <a:r>
              <a:rPr lang="en-US" dirty="0"/>
              <a:t>like typical programming language but used by web browser to display a page</a:t>
            </a:r>
          </a:p>
          <a:p>
            <a:pPr lvl="1"/>
            <a:r>
              <a:rPr lang="en-US" dirty="0"/>
              <a:t>Describe what you want to appear in the webpage</a:t>
            </a:r>
          </a:p>
          <a:p>
            <a:pPr lvl="1"/>
            <a:r>
              <a:rPr lang="en-US" dirty="0"/>
              <a:t>In order for different </a:t>
            </a:r>
            <a:r>
              <a:rPr lang="en-US" dirty="0" err="1"/>
              <a:t>browers</a:t>
            </a:r>
            <a:r>
              <a:rPr lang="en-US" dirty="0"/>
              <a:t> to interpret HTML on webpages, there must be standards, HTML5 is the current version of 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4F071-D73F-4BB9-AB68-AC0BC6AB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68" y="3538066"/>
            <a:ext cx="3255619" cy="30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C685-E4EB-44F3-8C52-D99AF9D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3637C-9CEF-4C04-B580-FF7A5D4D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554" y="1825625"/>
            <a:ext cx="8374891" cy="4351338"/>
          </a:xfrm>
        </p:spPr>
      </p:pic>
    </p:spTree>
    <p:extLst>
      <p:ext uri="{BB962C8B-B14F-4D97-AF65-F5344CB8AC3E}">
        <p14:creationId xmlns:p14="http://schemas.microsoft.com/office/powerpoint/2010/main" val="311393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EBB2-F29E-4154-8D6C-A929134D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41"/>
            <a:ext cx="10515600" cy="1325563"/>
          </a:xfrm>
        </p:spPr>
        <p:txBody>
          <a:bodyPr/>
          <a:lstStyle/>
          <a:p>
            <a:r>
              <a:rPr lang="en-US" dirty="0"/>
              <a:t>Metadata and sectioning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7E50-2421-4269-B487-7A84CCA8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06"/>
            <a:ext cx="10515600" cy="4351338"/>
          </a:xfrm>
        </p:spPr>
        <p:txBody>
          <a:bodyPr/>
          <a:lstStyle/>
          <a:p>
            <a:r>
              <a:rPr lang="en-US" dirty="0"/>
              <a:t>Metadata elements: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437A4-7F66-44CB-97EA-E3F9C525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92" y="2326546"/>
            <a:ext cx="6248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A93E-A536-4C19-A2E9-6536DD8E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658"/>
            <a:ext cx="10515600" cy="4351338"/>
          </a:xfrm>
        </p:spPr>
        <p:txBody>
          <a:bodyPr/>
          <a:lstStyle/>
          <a:p>
            <a:r>
              <a:rPr lang="en-US" dirty="0"/>
              <a:t>Sectioning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A2A70-D861-4978-A293-1BD104F2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38" y="1993642"/>
            <a:ext cx="5762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0E9A-37F9-41E0-BD0B-14E2723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D5F-B26E-48BE-9A9D-6B654389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3323-01CC-4D17-85D2-9C7706BC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8" y="2654300"/>
            <a:ext cx="68484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911-72DC-4217-A05D-4385434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2EE1-5B0B-459A-822A-92D8283C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  <a:p>
            <a:pPr lvl="1"/>
            <a:r>
              <a:rPr lang="en-US" dirty="0"/>
              <a:t>Specifies </a:t>
            </a:r>
            <a:r>
              <a:rPr lang="en-US" dirty="0">
                <a:solidFill>
                  <a:srgbClr val="FF0000"/>
                </a:solidFill>
              </a:rPr>
              <a:t>look and formatting</a:t>
            </a:r>
          </a:p>
          <a:p>
            <a:pPr lvl="1"/>
            <a:r>
              <a:rPr lang="en-US" dirty="0"/>
              <a:t>HTML specifics the content</a:t>
            </a:r>
          </a:p>
          <a:p>
            <a:pPr lvl="1"/>
            <a:r>
              <a:rPr lang="en-US" dirty="0"/>
              <a:t>Design that Scales</a:t>
            </a:r>
          </a:p>
          <a:p>
            <a:pPr lvl="2"/>
            <a:r>
              <a:rPr lang="en-US" dirty="0"/>
              <a:t>Apply 1 </a:t>
            </a:r>
            <a:r>
              <a:rPr lang="en-US" dirty="0" err="1"/>
              <a:t>css</a:t>
            </a:r>
            <a:r>
              <a:rPr lang="en-US" dirty="0"/>
              <a:t> file to multiple html pages</a:t>
            </a:r>
          </a:p>
        </p:txBody>
      </p:sp>
    </p:spTree>
    <p:extLst>
      <p:ext uri="{BB962C8B-B14F-4D97-AF65-F5344CB8AC3E}">
        <p14:creationId xmlns:p14="http://schemas.microsoft.com/office/powerpoint/2010/main" val="7551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194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Useful link(HTML,CSS and Javascript)</vt:lpstr>
      <vt:lpstr>HTML online tools</vt:lpstr>
      <vt:lpstr>What is HTML</vt:lpstr>
      <vt:lpstr>Continue…</vt:lpstr>
      <vt:lpstr>Metadata and sectioning Elements</vt:lpstr>
      <vt:lpstr>PowerPoint Presentation</vt:lpstr>
      <vt:lpstr>Images and links</vt:lpstr>
      <vt:lpstr>CSS</vt:lpstr>
      <vt:lpstr>CSS Basics</vt:lpstr>
      <vt:lpstr>CSS select certain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32</cp:revision>
  <dcterms:created xsi:type="dcterms:W3CDTF">2021-08-01T02:31:54Z</dcterms:created>
  <dcterms:modified xsi:type="dcterms:W3CDTF">2021-08-01T04:13:33Z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2021-08-01T04:13:33Z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0c1869e6-6ee3-4f22-a8c1-8386f474fc02</vt:lpwstr>
  </property>
  <property fmtid="{D5CDD505-2E9C-101B-9397-08002B2CF9AE}" pid="8" name="MSIP_Label_88914ebd-7e6c-4e12-a031-a9906be2db14_ContentBits">
    <vt:lpwstr>1</vt:lpwstr>
  </property>
</Properties>
</file>