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85" autoAdjust="0"/>
  </p:normalViewPr>
  <p:slideViewPr>
    <p:cSldViewPr snapToGrid="0">
      <p:cViewPr varScale="1">
        <p:scale>
          <a:sx n="79" d="100"/>
          <a:sy n="79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195A-4197-4069-AF54-DFCB93F6689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74B9-0CEB-4D9C-B625-992A9F6A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SimpleImage</a:t>
            </a:r>
            <a:r>
              <a:rPr lang="en-US" dirty="0"/>
              <a:t> is not standard </a:t>
            </a:r>
            <a:r>
              <a:rPr lang="en-US" dirty="0" err="1"/>
              <a:t>Javascript</a:t>
            </a:r>
            <a:r>
              <a:rPr lang="en-US" dirty="0"/>
              <a:t> library (developed by Duke so that user can use it in Duke environment. Will learn how to use it in </a:t>
            </a:r>
            <a:r>
              <a:rPr lang="en-US" dirty="0" err="1"/>
              <a:t>Codepen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474B9-0CEB-4D9C-B625-992A9F6ACB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5E95-CF49-46C6-831E-479DE5442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4EB10-EA13-4930-95D1-25434A46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182A-9F2D-4B5E-AF24-8FB93D7F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7662-34E9-49C8-81D0-B95CDAE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C01B-AF01-4A0F-91CC-6DBC1A66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880-2F77-48F2-994C-EBEB0AF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44C2C-D4E0-4ECC-929A-D0D870E3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9A23-2ED0-4849-927B-BC2F494A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2A9F-4200-47AC-B648-039B9677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1080-702D-4C69-AA2C-CA587076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83878-4159-44CD-8018-ECE0D65E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03E28-7F5C-4895-9EF1-0D88CCA53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1391-76F1-4F3E-B86E-EC1D849D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8990-9C0F-45CC-B5C4-01B8EBC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2BFA-EB84-415F-9DCC-5C4DE0A3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87EB-52EE-4721-939F-C44421FA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3518-44DA-463A-8DCB-25F8CD0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1119-5865-44C4-A69D-1D772D60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4EEE-11D4-4A79-AE6D-E6B6FF0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167-135B-47EE-B3EB-87536E1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D34D-EA15-45F3-B4A1-70C259B8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3BF5-CB29-4C79-A4CC-989431BC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4C9D-8918-4D12-9B5D-63CF7297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097-0957-45F7-86C9-85C9FDD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EBED-57ED-496E-96B4-852F02A6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914F-B426-40F8-9EC7-333A4351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AC2D-68D4-47E4-9FE8-0776C266A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EAEC0-6197-46BB-B23E-959B41C4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79787-255B-413A-B356-F3DCD3C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DD9E-2403-4C34-A6F8-FD909275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3A1FA-A98E-40E2-A2AC-79E894D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6D25-B5DF-4DBB-A949-6821C829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4C9A-C65C-4AE6-917E-D68DBBD3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835F3-50E8-4E2D-BB07-27EC644D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24B9-B7F6-49A9-AC44-9E0614D0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1FC9C-A44F-456A-9400-CA462252F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A9ED8-9B98-43A6-AF0B-0BB07E33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AD117-952C-4E3E-8F70-211DB47A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2BC42-2B45-4F0C-949D-2050C93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58D3-228A-4B8F-B961-863EBEA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1BCE-8503-49D0-9244-EB8613B7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DB69-ACF5-4BF6-86C3-779EB5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F81A-3016-4265-8449-4B6751DB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4AEB1-647B-4A88-90B6-07E9A0D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91314-1956-4BE7-A66A-20AA1BF5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A465-CA84-4D7E-8F3A-4DB2D7E5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899-D73C-4470-8CDB-14557943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7D2C-91A2-4C04-B779-1D53E9C6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D381-F60C-4404-8844-5C2CA080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9F04-3DAD-44BF-9746-E18A740C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27CF-A84E-4F35-BFDD-247F72C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6BCAD-5D12-44C5-B7BC-52C104BA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F94-A746-426F-8EC8-8BB87156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75C77-1461-4D51-9767-A40A9FF5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64E9D-56E7-4BA8-AFEC-74E66A7E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2C64-770D-418B-AFF7-D4D59659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8B79-A26A-4469-B361-15AF04B9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F742-EF92-4B6D-9686-3424330D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6C115-ADDB-418B-A50D-C0F04856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1241-811A-4895-B141-00B7162A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272F-52D6-425E-8C3C-9674ACE84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45EA-E08C-4E75-8B1F-48AAB097909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488D-A90B-42AE-93C9-4A12C0E3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4121-7B4A-48EB-BAD0-D513BE73F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1058-6DE8-4EA6-849E-AC42BC136D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B9F4494-D827-4E78-956A-7B2FE9D02F7A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9890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BE16-245F-44F3-83DE-707499A25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EEBF-D265-4781-B1AC-635C25E0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F298-9049-46FA-B8D0-A131838A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A58C-27C3-44A4-9327-BC7DA703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095953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Variable </a:t>
            </a:r>
          </a:p>
          <a:p>
            <a:pPr lvl="2"/>
            <a:r>
              <a:rPr lang="en-US" dirty="0"/>
              <a:t>var x =3;</a:t>
            </a:r>
          </a:p>
          <a:p>
            <a:pPr lvl="2"/>
            <a:r>
              <a:rPr lang="en-US" dirty="0"/>
              <a:t>var </a:t>
            </a:r>
            <a:r>
              <a:rPr lang="en-US" dirty="0" err="1"/>
              <a:t>fgImage</a:t>
            </a:r>
            <a:r>
              <a:rPr lang="en-US" dirty="0"/>
              <a:t> = new </a:t>
            </a:r>
            <a:r>
              <a:rPr lang="en-US" dirty="0" err="1"/>
              <a:t>SimpleImage</a:t>
            </a:r>
            <a:r>
              <a:rPr lang="en-US" dirty="0"/>
              <a:t>(“drewRobert.png”)</a:t>
            </a:r>
          </a:p>
          <a:p>
            <a:pPr lvl="1"/>
            <a:r>
              <a:rPr lang="en-US" dirty="0"/>
              <a:t>Method </a:t>
            </a:r>
          </a:p>
          <a:p>
            <a:pPr lvl="2"/>
            <a:r>
              <a:rPr lang="en-US" dirty="0"/>
              <a:t>Invoke a new object </a:t>
            </a:r>
          </a:p>
          <a:p>
            <a:pPr lvl="2"/>
            <a:r>
              <a:rPr lang="en-US" dirty="0"/>
              <a:t>var w = </a:t>
            </a:r>
            <a:r>
              <a:rPr lang="en-US" dirty="0" err="1"/>
              <a:t>fgImage.getWidth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var pixel = </a:t>
            </a:r>
            <a:r>
              <a:rPr lang="en-US" dirty="0" err="1"/>
              <a:t>fmImage.pixel</a:t>
            </a:r>
            <a:r>
              <a:rPr lang="en-US" dirty="0"/>
              <a:t>(0,0)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Not invoked on objects</a:t>
            </a:r>
          </a:p>
          <a:p>
            <a:pPr lvl="2"/>
            <a:r>
              <a:rPr lang="en-US" dirty="0"/>
              <a:t>Example print(x). </a:t>
            </a:r>
          </a:p>
          <a:p>
            <a:pPr lvl="1"/>
            <a:r>
              <a:rPr lang="en-US" dirty="0"/>
              <a:t>Types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469B-B94F-4970-B74F-9ECF3CB1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DukeLearnto</a:t>
            </a:r>
            <a:r>
              <a:rPr lang="en-US" dirty="0"/>
              <a:t> Program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27C1-144A-4006-A0B4-EA9E2D69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565E-CB01-423B-8787-190E9ED8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2725037"/>
            <a:ext cx="8156448" cy="345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78007-9FB7-4544-AC6E-F8ED319E2620}"/>
              </a:ext>
            </a:extLst>
          </p:cNvPr>
          <p:cNvSpPr txBox="1"/>
          <p:nvPr/>
        </p:nvSpPr>
        <p:spPr>
          <a:xfrm>
            <a:off x="1182624" y="1975104"/>
            <a:ext cx="755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https://www.dukelearntoprogram.com//course1/example/index.php</a:t>
            </a:r>
          </a:p>
        </p:txBody>
      </p:sp>
    </p:spTree>
    <p:extLst>
      <p:ext uri="{BB962C8B-B14F-4D97-AF65-F5344CB8AC3E}">
        <p14:creationId xmlns:p14="http://schemas.microsoft.com/office/powerpoint/2010/main" val="56160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9B9-4B32-46C4-A234-F0EE5247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40F0D6-21EA-4E44-8065-BC267B6D8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" y="1996170"/>
            <a:ext cx="4796424" cy="286566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6068E-967C-438B-882B-BCAF1CB4151C}"/>
              </a:ext>
            </a:extLst>
          </p:cNvPr>
          <p:cNvCxnSpPr>
            <a:stCxn id="9" idx="3"/>
          </p:cNvCxnSpPr>
          <p:nvPr/>
        </p:nvCxnSpPr>
        <p:spPr>
          <a:xfrm>
            <a:off x="5265054" y="3429000"/>
            <a:ext cx="128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4D2CC-6F90-42A3-BE5B-BCFFC2D6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17" y="2077973"/>
            <a:ext cx="4796424" cy="28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09A8-3BCC-4936-9ED5-CD97239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51141-A130-42D3-8C08-7483A4A2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84" y="2208529"/>
            <a:ext cx="5249680" cy="3392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8D929-8F4C-4EC5-A81D-8A0F89B1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43" y="2208529"/>
            <a:ext cx="5165433" cy="33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41A7-EDF3-49A2-9863-557DBBEA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Merge 2 pictures together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63C2E-433A-40F8-BB55-1A8EDCB3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59" y="1543232"/>
            <a:ext cx="11070081" cy="3162880"/>
          </a:xfrm>
        </p:spPr>
      </p:pic>
    </p:spTree>
    <p:extLst>
      <p:ext uri="{BB962C8B-B14F-4D97-AF65-F5344CB8AC3E}">
        <p14:creationId xmlns:p14="http://schemas.microsoft.com/office/powerpoint/2010/main" val="229760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Javascript</vt:lpstr>
      <vt:lpstr>DukeLearnto Program environment</vt:lpstr>
      <vt:lpstr>For loops</vt:lpstr>
      <vt:lpstr>Conditional Execution</vt:lpstr>
      <vt:lpstr>Merge 2 pictures together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18</cp:revision>
  <dcterms:created xsi:type="dcterms:W3CDTF">2021-08-01T04:14:48Z</dcterms:created>
  <dcterms:modified xsi:type="dcterms:W3CDTF">2021-08-01T08:47:21Z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2021-08-01T08:47:21Z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51b075e2-fad0-40b0-aae9-28e7e93fe305</vt:lpwstr>
  </property>
  <property fmtid="{D5CDD505-2E9C-101B-9397-08002B2CF9AE}" pid="8" name="MSIP_Label_88914ebd-7e6c-4e12-a031-a9906be2db14_ContentBits">
    <vt:lpwstr>1</vt:lpwstr>
  </property>
</Properties>
</file>