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F343-1FB3-4959-9573-F7CEC8075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19003-919C-4A51-897A-16C3B1F6B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50BE-ADA0-4CBD-BEDD-C1AA82D9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E6F-2D84-415A-8F03-C3631CC5F55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7B78-B633-4492-8B81-EF223D7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6462-0BA5-41C3-B1C3-EA32FF22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D06-7F40-4000-9D30-5863308C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FB2B-9AB7-4720-B80A-15DA254C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0858E-91E4-40E8-9596-24AE49498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47E8-BA42-41A4-937D-E6A34FB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E6F-2D84-415A-8F03-C3631CC5F55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12DC3-75C4-43AF-BEA7-98F30DF8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657B9-88D2-4E3D-B80D-E3A8CF90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D06-7F40-4000-9D30-5863308C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4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71097-6B22-4EF7-92A3-020DE64E0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A9926-3674-4ADA-8449-AE7110FCC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D870F-3FB1-4F8D-A389-D1E83B23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E6F-2D84-415A-8F03-C3631CC5F55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48A8-DE6D-4EE5-BDB6-A8160082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A9BB-3D64-4E21-AC1E-5282EA4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D06-7F40-4000-9D30-5863308C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0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81EB-BE6C-4BEC-8FF6-1FC7B0AE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5EEA-CB87-4E1F-849D-7BD435D1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65A7-CC02-4EEA-9099-EF40DC5F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E6F-2D84-415A-8F03-C3631CC5F55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DF35-C580-4823-80CC-DC18FE30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5D458-A32F-4485-919C-87467D65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D06-7F40-4000-9D30-5863308C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3F62-CE5F-4EF7-B70A-91B65A6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8852-A07A-49CF-B934-158D5DC9F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4FB2-2D85-4A8E-A07D-A41BFBCD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E6F-2D84-415A-8F03-C3631CC5F55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092A-6FBD-4DDE-9E52-4F3506A9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59BC-0183-4ABF-982E-0E1EE3A3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D06-7F40-4000-9D30-5863308C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9084-1387-49F2-99B6-7A6EA311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EEC-D701-4FEC-B837-F7F7176AB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33FB2-62D3-4847-95F0-F352668E7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0278-C7FD-40C8-BA22-CEDB07E8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E6F-2D84-415A-8F03-C3631CC5F55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2375C-F54A-439A-A350-18C622F6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07DAD-434E-418E-A04B-872F1496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D06-7F40-4000-9D30-5863308C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B5B-4559-400E-84AF-ECB6F928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E1C7-B8BA-4E34-BD5B-F9849CD5E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44C54-D5FA-4860-93BF-824C72B22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CAE76-1541-470B-B824-C96859780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3D5FE-BA16-4DDB-A39B-D2014938D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897AB-42F0-43A6-AF1F-A0C34C04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E6F-2D84-415A-8F03-C3631CC5F55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3212F-BBEC-43F6-BAA5-F50D1CB1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6BB68-ED8F-4A24-A41C-2AFA3F37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D06-7F40-4000-9D30-5863308C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9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4A57-09F3-4439-BE62-D7EAC8EE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345BD-F9B8-4DA7-ACAB-08DAD29C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E6F-2D84-415A-8F03-C3631CC5F55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29C04-5B61-4DF4-A87C-4F0591E1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EFE1E-C7EF-4256-A687-E77F5074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D06-7F40-4000-9D30-5863308C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2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DE89C-7B64-4D6A-90CD-C24AA6DD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E6F-2D84-415A-8F03-C3631CC5F55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AA2CE-A7AF-4797-93F1-9C0964BC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E09F0-CCED-4A45-A3A8-2C2EA7E5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D06-7F40-4000-9D30-5863308C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3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BFAE-C266-4590-9795-44ABE9E5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219D-F3DD-4D6D-8423-15C1896C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E280A-EB5D-45E4-A238-B3F7C3D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952E4-48D9-46FE-8CD9-46F04140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E6F-2D84-415A-8F03-C3631CC5F55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35F77-C875-46C7-9A3F-429121AA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E2E82-990D-455C-831F-993F321D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D06-7F40-4000-9D30-5863308C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8632-C1C3-4AB5-A237-2F23696B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44531-FE0F-4CCA-9F40-8D5A4217D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2FCF7-B2CB-43C8-8776-59756EE32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19584-656F-4EDA-B480-2EBCA885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E6F-2D84-415A-8F03-C3631CC5F55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15357-BBA1-4814-B297-B8E07410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75B7F-A0CC-4938-BB24-B01B7C93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D06-7F40-4000-9D30-5863308CE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D0DE3-862D-4D8B-ACB8-811E5677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AACC3-9F89-4CFD-86BA-89EEFC60C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6D7B-BE44-41E8-BEBB-4BFE9B0B3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7E6F-2D84-415A-8F03-C3631CC5F55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1861-4839-48F9-B02A-CF9F57603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A9110-1BF1-4E12-814E-F7607A05D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5D06-7F40-4000-9D30-5863308CE2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C48CD827-2FE4-4CA7-BA09-3BA003B838E5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13394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EEFC-ECC0-48FE-9434-F5BD78135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7DFA7-99BD-40AD-99B0-EBC723BB1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E6EF-96F8-4F4F-9040-15EE6899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Buttons and </a:t>
            </a:r>
            <a:r>
              <a:rPr lang="en-US" dirty="0" err="1"/>
              <a:t>Dvis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36BF3-4E34-4B2D-824B-CA00F0FF4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253" y="1325563"/>
            <a:ext cx="9616549" cy="4352925"/>
          </a:xfrm>
        </p:spPr>
      </p:pic>
    </p:spTree>
    <p:extLst>
      <p:ext uri="{BB962C8B-B14F-4D97-AF65-F5344CB8AC3E}">
        <p14:creationId xmlns:p14="http://schemas.microsoft.com/office/powerpoint/2010/main" val="132417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72B-22F3-49B0-A72B-7C034A54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HTML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80B66-32A4-4D0A-9956-E6CBAD828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0" y="2025578"/>
            <a:ext cx="5981700" cy="2990850"/>
          </a:xfrm>
        </p:spPr>
      </p:pic>
    </p:spTree>
    <p:extLst>
      <p:ext uri="{BB962C8B-B14F-4D97-AF65-F5344CB8AC3E}">
        <p14:creationId xmlns:p14="http://schemas.microsoft.com/office/powerpoint/2010/main" val="6595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C3C7-EFE5-46EC-93D2-47D55982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THML5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234E8-73E0-4A91-B312-C3F1412A0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745" y="1690688"/>
            <a:ext cx="7815418" cy="4351338"/>
          </a:xfrm>
        </p:spPr>
      </p:pic>
    </p:spTree>
    <p:extLst>
      <p:ext uri="{BB962C8B-B14F-4D97-AF65-F5344CB8AC3E}">
        <p14:creationId xmlns:p14="http://schemas.microsoft.com/office/powerpoint/2010/main" val="398161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F598-7EF5-40F9-A865-A8183A87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35473" cy="669348"/>
          </a:xfrm>
        </p:spPr>
        <p:txBody>
          <a:bodyPr>
            <a:normAutofit fontScale="90000"/>
          </a:bodyPr>
          <a:lstStyle/>
          <a:p>
            <a:r>
              <a:rPr lang="en-US" dirty="0"/>
              <a:t>Inputs and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3B5E-749D-4C28-9EF9-9712AB34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034474"/>
            <a:ext cx="10515600" cy="4351338"/>
          </a:xfrm>
        </p:spPr>
        <p:txBody>
          <a:bodyPr/>
          <a:lstStyle/>
          <a:p>
            <a:r>
              <a:rPr lang="en-US" dirty="0"/>
              <a:t>Color picker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Slider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CEE19-BEF3-4B3E-ADE7-63EE5A89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575775"/>
            <a:ext cx="3962566" cy="2137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FAD29-BAB3-4F9B-81C0-3C01130A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196" y="1575775"/>
            <a:ext cx="3907051" cy="221593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73EE25-284F-4D12-80F8-280C40F2BDC3}"/>
              </a:ext>
            </a:extLst>
          </p:cNvPr>
          <p:cNvCxnSpPr/>
          <p:nvPr/>
        </p:nvCxnSpPr>
        <p:spPr>
          <a:xfrm>
            <a:off x="3694545" y="2102173"/>
            <a:ext cx="345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ED04343-043A-43C6-9404-EBAEF4647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491" y="4469500"/>
            <a:ext cx="4091535" cy="22718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7E9525-309B-417A-8B4D-1934EF311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196" y="4469500"/>
            <a:ext cx="3907052" cy="232017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2D7F43-31A9-4853-8FC8-8735B12A0D6A}"/>
              </a:ext>
            </a:extLst>
          </p:cNvPr>
          <p:cNvCxnSpPr/>
          <p:nvPr/>
        </p:nvCxnSpPr>
        <p:spPr>
          <a:xfrm flipV="1">
            <a:off x="4830618" y="4664364"/>
            <a:ext cx="2456873" cy="23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2E62-22D9-4937-866D-6E927E5E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and Display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4CC4-F92F-4E66-935A-8AEB3B75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external library form Duke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D5484-4256-4206-8C57-8DA4D7EF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1" y="2491892"/>
            <a:ext cx="7055860" cy="33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7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4853-33BA-4991-A2AE-118861F2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B21A8-BD76-41B3-844F-18BF8BD2C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71" y="1816389"/>
            <a:ext cx="9315819" cy="4351338"/>
          </a:xfrm>
        </p:spPr>
      </p:pic>
    </p:spTree>
    <p:extLst>
      <p:ext uri="{BB962C8B-B14F-4D97-AF65-F5344CB8AC3E}">
        <p14:creationId xmlns:p14="http://schemas.microsoft.com/office/powerpoint/2010/main" val="282987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7050-B1CF-4652-BDB8-BDAD9234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308" y="365125"/>
            <a:ext cx="10208491" cy="761711"/>
          </a:xfrm>
        </p:spPr>
        <p:txBody>
          <a:bodyPr/>
          <a:lstStyle/>
          <a:p>
            <a:r>
              <a:rPr lang="en-US" dirty="0"/>
              <a:t>Convert image to grayscale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DBE933A-11FB-4356-9A99-7035B31DC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475" y="1825625"/>
            <a:ext cx="10333050" cy="4351338"/>
          </a:xfrm>
        </p:spPr>
      </p:pic>
    </p:spTree>
    <p:extLst>
      <p:ext uri="{BB962C8B-B14F-4D97-AF65-F5344CB8AC3E}">
        <p14:creationId xmlns:p14="http://schemas.microsoft.com/office/powerpoint/2010/main" val="12956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Buttons and Dvis</vt:lpstr>
      <vt:lpstr>Change HTML text</vt:lpstr>
      <vt:lpstr>Using THML5</vt:lpstr>
      <vt:lpstr>Inputs and Events</vt:lpstr>
      <vt:lpstr>Upload and Display an Image</vt:lpstr>
      <vt:lpstr>Continue…</vt:lpstr>
      <vt:lpstr>Convert image to grayscale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17</cp:revision>
  <dcterms:created xsi:type="dcterms:W3CDTF">2021-08-01T08:48:08Z</dcterms:created>
  <dcterms:modified xsi:type="dcterms:W3CDTF">2021-08-02T00:59:00Z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2021-08-02T00:59:00Z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9fa441aa-0c2a-43b9-a060-7b3d13d1a5d3</vt:lpwstr>
  </property>
  <property fmtid="{D5CDD505-2E9C-101B-9397-08002B2CF9AE}" pid="8" name="MSIP_Label_88914ebd-7e6c-4e12-a031-a9906be2db14_ContentBits">
    <vt:lpwstr>1</vt:lpwstr>
  </property>
</Properties>
</file>