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00" autoAdjust="0"/>
  </p:normalViewPr>
  <p:slideViewPr>
    <p:cSldViewPr snapToGrid="0">
      <p:cViewPr varScale="1">
        <p:scale>
          <a:sx n="42" d="100"/>
          <a:sy n="42" d="100"/>
        </p:scale>
        <p:origin x="1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772FE-1941-463C-9B50-FBCA6DD4448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B44D7-E845-4AE5-8F7B-0AB561C4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https://www.tutorialspoint.com/what-is-a-constant-and-how-to-define-constants-in-java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B44D7-E845-4AE5-8F7B-0AB561C45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806C-7BE6-46B1-B382-BA155BF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97BEE-B40B-4BB0-BD58-2C7EDE1F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CB68-9E4F-4CC7-ACCE-5664DCB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FEE9-86C9-4691-A630-8A23D87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3EC4-82EE-43CA-B77F-7E177F0A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AE6B-6DAF-4C99-826F-7B01A427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DAEBC-AB8C-450D-B4DF-0EDF09A91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7794-521B-4A7B-9951-CA81A75C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F0E0-EFE1-46E5-9B3C-8A559065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4AA1-1694-43AB-A34E-7A9597AC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ACA85-1E61-4447-A6E5-47F05CBA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FE25-3160-4CE0-B576-DE1CAC246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7B61-4030-49F9-83E5-2EB2BD59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4BD7-0E86-47B5-AA5E-5FB7D51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D949-A339-43F0-922E-90B59643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F987-8294-4786-9CE2-49AEB7C1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5AEF-1D16-4809-955E-BACD20E4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FF99-95D7-4AB8-A7F9-E551A08E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6C57-A2D5-4EEC-B5E7-14F06B3A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C540-0555-413E-BA32-6CEE79D2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2F07-C2BE-4A9B-AAA8-8652E75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DB408-32D7-486E-A84F-08DCCFF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C783-C59F-46C4-8A9B-BEB1787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7665-A865-4AA1-A74D-D9CEE0B2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4DF9-8590-4907-9B5D-E9C3726C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937E-BAF0-4813-A1B9-265C0354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CDB-57CA-4FB8-86D7-3F081584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18A74-D4A9-4D1B-914D-6B0A2FF23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7E25B-FD68-4738-9CCB-93503478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801F-EF95-4306-AD96-66A36DD3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1955-EE49-47A3-A380-06AD9324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02C3-6DA4-41C8-9ADB-4EB1EC73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AA824-3467-4B01-B5BA-FC740D53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62F0F-47CE-4540-B969-E8C17D03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45228-A829-4414-8FF8-F1691E1AE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2536F-3310-4D2A-B765-C4AE093BC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6C761-270F-44F9-8073-F4F0E26C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FFBFB-E6B9-4CCD-BAEE-0A483D8E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F6069-4D36-45EA-8F07-891E8715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058A-3CA6-4CB7-B647-A332F0D7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8D4B6-A21C-4C2D-8BB7-5D830B78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A99E9-D96E-4A9D-A0DE-A246D069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9309-AB3D-438C-8BAA-D6B47607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E44F-823E-4620-B3B1-6AF09530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053D-8CB2-4AB0-817B-2D9EFFB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24B08-360A-4ADE-BA24-3E6187B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A1C1-48B5-4581-9FF3-E74379A3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AB4E-EE28-4BCC-9685-D8C3C228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1128-5A4E-4953-A59E-E484EB8A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BE3AA-F69A-4C56-BF5E-57BF8BD1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43198-44D8-45DE-8000-BE515525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7A1A9-F49A-48B2-B506-AACBD4D4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806C-6374-48E1-AD97-E7E86130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9ADAE-DDB7-499B-92A3-B16EE7B30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681CB-B54C-41CF-A935-8556A2F2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5B3C-4B70-4584-BA8C-21156823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77F2-792C-4619-9AF7-B2FB791E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4B11-4DB4-45FA-B5F5-C120F16D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2B5D6-3D85-4E8E-83CD-B8414FD1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709-F0A8-4380-9CCD-1189F5EA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1EA5-F40B-4A89-930A-129D9A22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3891-EE92-464F-8B56-3878C41F330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F91A-9D06-47F4-8956-5D55B48B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D31F-4332-4FF7-9F65-0FA16FBCD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8F11-4550-4362-9FDA-57B1631363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0EDB81E-5800-4691-95E4-327C9B2D2F3F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0277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DBF3-8EA9-42C6-ADEC-37D998229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syntax &amp;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428CB-661A-474C-BF1C-C4FF3C15E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3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2552-5D25-4B41-A6FB-BE4D1434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use Encapsulation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C9198-5C45-40FA-A99E-178E9F76E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2574"/>
            <a:ext cx="5630751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F7D660-881A-4EC1-B004-05311008F3E9}"/>
              </a:ext>
            </a:extLst>
          </p:cNvPr>
          <p:cNvCxnSpPr/>
          <p:nvPr/>
        </p:nvCxnSpPr>
        <p:spPr>
          <a:xfrm>
            <a:off x="4990641" y="3778786"/>
            <a:ext cx="212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C39CD5-EEDA-44B7-BBC1-8074D5623443}"/>
              </a:ext>
            </a:extLst>
          </p:cNvPr>
          <p:cNvSpPr txBox="1"/>
          <p:nvPr/>
        </p:nvSpPr>
        <p:spPr>
          <a:xfrm>
            <a:off x="7326217" y="3558448"/>
            <a:ext cx="257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get a log file if we use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75650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AC1-0428-4E94-8A8F-E2830975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05"/>
            <a:ext cx="10515600" cy="1325563"/>
          </a:xfrm>
        </p:spPr>
        <p:txBody>
          <a:bodyPr/>
          <a:lstStyle/>
          <a:p>
            <a:r>
              <a:rPr lang="en-US" dirty="0"/>
              <a:t>Abstract (can use in class &amp; method)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D3F25-0357-466B-9F03-994C7DA9A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169" y="1408153"/>
            <a:ext cx="5162383" cy="4854575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AE860D7-0228-4826-9C1C-9735DC2E7F44}"/>
              </a:ext>
            </a:extLst>
          </p:cNvPr>
          <p:cNvSpPr/>
          <p:nvPr/>
        </p:nvSpPr>
        <p:spPr>
          <a:xfrm>
            <a:off x="5971142" y="2247441"/>
            <a:ext cx="124858" cy="638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CD1BE-A265-4F33-BDB9-C025750E9894}"/>
              </a:ext>
            </a:extLst>
          </p:cNvPr>
          <p:cNvCxnSpPr>
            <a:stCxn id="6" idx="1"/>
          </p:cNvCxnSpPr>
          <p:nvPr/>
        </p:nvCxnSpPr>
        <p:spPr>
          <a:xfrm>
            <a:off x="6096000" y="2566930"/>
            <a:ext cx="9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E0005E-6E26-4CE8-9735-91D6A29F4B50}"/>
              </a:ext>
            </a:extLst>
          </p:cNvPr>
          <p:cNvSpPr txBox="1"/>
          <p:nvPr/>
        </p:nvSpPr>
        <p:spPr>
          <a:xfrm>
            <a:off x="7083846" y="1967971"/>
            <a:ext cx="516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don’t want define a method (</a:t>
            </a:r>
            <a:r>
              <a:rPr lang="en-US" dirty="0" err="1"/>
              <a:t>e.g.eat</a:t>
            </a:r>
            <a:r>
              <a:rPr lang="en-US" dirty="0"/>
              <a:t> method), we can make it abstract and the class which contains the method must also be an abstract class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142349F-0478-4C51-B453-AA078460ED61}"/>
              </a:ext>
            </a:extLst>
          </p:cNvPr>
          <p:cNvSpPr/>
          <p:nvPr/>
        </p:nvSpPr>
        <p:spPr>
          <a:xfrm>
            <a:off x="5971142" y="3233070"/>
            <a:ext cx="45904" cy="638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4F8E8D-1441-4F5B-AB76-3F57580896AA}"/>
              </a:ext>
            </a:extLst>
          </p:cNvPr>
          <p:cNvCxnSpPr/>
          <p:nvPr/>
        </p:nvCxnSpPr>
        <p:spPr>
          <a:xfrm>
            <a:off x="6096000" y="3539706"/>
            <a:ext cx="9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A237D3-01F2-48A2-89C0-FD36682966B7}"/>
              </a:ext>
            </a:extLst>
          </p:cNvPr>
          <p:cNvSpPr txBox="1"/>
          <p:nvPr/>
        </p:nvSpPr>
        <p:spPr>
          <a:xfrm>
            <a:off x="7162800" y="3233070"/>
            <a:ext cx="516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child class extends the abstract class, child class must have the same methods in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70095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AC2D-5079-43E9-94C6-CF804C5D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03" y="-86566"/>
            <a:ext cx="10515600" cy="1325563"/>
          </a:xfrm>
        </p:spPr>
        <p:txBody>
          <a:bodyPr/>
          <a:lstStyle/>
          <a:p>
            <a:r>
              <a:rPr lang="en-US" dirty="0"/>
              <a:t>Final (Variable, Method and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FB72-485F-4BDE-A34B-2A514D77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71" y="1238997"/>
            <a:ext cx="11490593" cy="52719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If put a “final” in front of variable, it becomes a constant (can’t be changed anymore once it has been assigned). E.g. final int Pi = 3.14f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If we make the parent class as final, child class can’t extend parent class</a:t>
            </a:r>
          </a:p>
          <a:p>
            <a:endParaRPr lang="en-US" dirty="0"/>
          </a:p>
          <a:p>
            <a:r>
              <a:rPr lang="en-US" dirty="0"/>
              <a:t>If we make the method (parent class) as final, child class can’t override this method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6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3A7A-7884-4207-8F6E-DD5E5B8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43CD6-F8B6-4943-9A74-669012D5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6683"/>
            <a:ext cx="10515600" cy="3549221"/>
          </a:xfrm>
        </p:spPr>
      </p:pic>
    </p:spTree>
    <p:extLst>
      <p:ext uri="{BB962C8B-B14F-4D97-AF65-F5344CB8AC3E}">
        <p14:creationId xmlns:p14="http://schemas.microsoft.com/office/powerpoint/2010/main" val="429170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7B11-3536-44CA-AEFC-A3CA80D7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188DC-634B-455B-810B-A965D206A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102" y="1690688"/>
            <a:ext cx="7898154" cy="4351338"/>
          </a:xfrm>
        </p:spPr>
      </p:pic>
    </p:spTree>
    <p:extLst>
      <p:ext uri="{BB962C8B-B14F-4D97-AF65-F5344CB8AC3E}">
        <p14:creationId xmlns:p14="http://schemas.microsoft.com/office/powerpoint/2010/main" val="295949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631-A902-47DA-AB77-5FF96F4C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BEC40-2EA9-40FD-8C72-6B862E12B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98" y="1825625"/>
            <a:ext cx="10104603" cy="4351338"/>
          </a:xfrm>
        </p:spPr>
      </p:pic>
    </p:spTree>
    <p:extLst>
      <p:ext uri="{BB962C8B-B14F-4D97-AF65-F5344CB8AC3E}">
        <p14:creationId xmlns:p14="http://schemas.microsoft.com/office/powerpoint/2010/main" val="42672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6C6C-866E-46A0-A9B3-8F03CFB1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(initialize the newly created object)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23B4B-E8A0-491D-A0D3-3BA53D5F2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10" y="2337173"/>
            <a:ext cx="5699737" cy="2828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EA683-B7BE-4721-88D8-F96862D1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574150"/>
            <a:ext cx="5229225" cy="45910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DBBA0-CAF6-42E1-BC5E-19AF88141BCB}"/>
              </a:ext>
            </a:extLst>
          </p:cNvPr>
          <p:cNvCxnSpPr/>
          <p:nvPr/>
        </p:nvCxnSpPr>
        <p:spPr>
          <a:xfrm flipV="1">
            <a:off x="6096000" y="3514381"/>
            <a:ext cx="1858178" cy="2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4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E3C0-56A0-44B2-896E-737AB3CF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 ( we can create a class in another class)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286A4-3E34-4772-99A8-8CD5B3353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399" y="2096523"/>
            <a:ext cx="5038057" cy="4260210"/>
          </a:xfrm>
        </p:spPr>
      </p:pic>
    </p:spTree>
    <p:extLst>
      <p:ext uri="{BB962C8B-B14F-4D97-AF65-F5344CB8AC3E}">
        <p14:creationId xmlns:p14="http://schemas.microsoft.com/office/powerpoint/2010/main" val="25447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88D6-2888-4BD0-86BE-E4BBE443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C0998-7D9B-4C8B-9A8E-D20F90A40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226" y="2379443"/>
            <a:ext cx="4093272" cy="2099114"/>
          </a:xfrm>
        </p:spPr>
      </p:pic>
    </p:spTree>
    <p:extLst>
      <p:ext uri="{BB962C8B-B14F-4D97-AF65-F5344CB8AC3E}">
        <p14:creationId xmlns:p14="http://schemas.microsoft.com/office/powerpoint/2010/main" val="264364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F5B4-6442-4982-BC8E-D29EFE73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</p:spPr>
        <p:txBody>
          <a:bodyPr/>
          <a:lstStyle/>
          <a:p>
            <a:r>
              <a:rPr lang="en-US" dirty="0"/>
              <a:t>Super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78B0-392D-4719-8AD8-BBC0369F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65" y="1253331"/>
            <a:ext cx="10515600" cy="4351338"/>
          </a:xfrm>
        </p:spPr>
        <p:txBody>
          <a:bodyPr/>
          <a:lstStyle/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when call 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childclass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constructor, it will execute the parent constructor as well</a:t>
            </a:r>
          </a:p>
          <a:p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DD4BE-8143-4EF6-9247-D0A8CB31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35" y="1633105"/>
            <a:ext cx="9426766" cy="49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6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8AED-B0F4-4CE4-8A2A-33353D77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(get/set class variable using method)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E252A-1024-48E6-9458-D71A8C1B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742"/>
            <a:ext cx="5463448" cy="4841031"/>
          </a:xfrm>
        </p:spPr>
      </p:pic>
    </p:spTree>
    <p:extLst>
      <p:ext uri="{BB962C8B-B14F-4D97-AF65-F5344CB8AC3E}">
        <p14:creationId xmlns:p14="http://schemas.microsoft.com/office/powerpoint/2010/main" val="266438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9528</TotalTime>
  <Words>222</Words>
  <Application>Microsoft Office PowerPoint</Application>
  <PresentationFormat>Widescreen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Java syntax &amp; concepts</vt:lpstr>
      <vt:lpstr>main</vt:lpstr>
      <vt:lpstr>Ternary</vt:lpstr>
      <vt:lpstr>Class and object</vt:lpstr>
      <vt:lpstr>Constructor (initialize the newly created object)</vt:lpstr>
      <vt:lpstr>Inner class ( we can create a class in another class)</vt:lpstr>
      <vt:lpstr>2D array</vt:lpstr>
      <vt:lpstr>Super method</vt:lpstr>
      <vt:lpstr>Encapsulation (get/set class variable using method)</vt:lpstr>
      <vt:lpstr>Why need to use Encapsulation </vt:lpstr>
      <vt:lpstr>Abstract (can use in class &amp; method)</vt:lpstr>
      <vt:lpstr>Final (Variable, Method and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syntax &amp; concepts</dc:title>
  <dc:creator>Liu, Xu</dc:creator>
  <cp:lastModifiedBy>Liu, Xu</cp:lastModifiedBy>
  <cp:revision>36</cp:revision>
  <dcterms:created xsi:type="dcterms:W3CDTF">2021-12-13T07:05:27Z</dcterms:created>
  <dcterms:modified xsi:type="dcterms:W3CDTF">2021-12-20T01:03:58Z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2021-12-20T01:03:58Z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b0c79a0b-3ea6-48f8-8a45-d1bc60f8de17</vt:lpwstr>
  </property>
  <property fmtid="{D5CDD505-2E9C-101B-9397-08002B2CF9AE}" pid="8" name="MSIP_Label_88914ebd-7e6c-4e12-a031-a9906be2db14_ContentBits">
    <vt:lpwstr>1</vt:lpwstr>
  </property>
</Properties>
</file>