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0F576-F632-440D-B9CC-8A6021413EA1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83ED1-F26D-4435-84B3-8A2DE9DE4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2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A22BB-7853-482E-A264-2B6224D5E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692D4-DA63-4E08-A41F-BE1AAF95A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323A6-9776-4265-BCC0-B6D3CB558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1A9-0E28-447D-86FE-28FB1B0DD82E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CECC-7D90-49EF-81BA-EC33CE44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D024C-FB97-4174-BFBD-0B769F0D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C445-EA72-4EFB-BC40-17306401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1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FCBD-F042-4DA1-B17B-2CC20D08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C8C1C-E48D-4653-A24D-0B9E86346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11C54-75A9-41E8-8CB5-538CDEA1F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1A9-0E28-447D-86FE-28FB1B0DD82E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879CD-4489-40AD-AE15-0EF5571E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9B569-68B6-4962-A5A5-02D81DD4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C445-EA72-4EFB-BC40-17306401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2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CC7F76-44FE-4C9C-BBB6-5C8C32DBD9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3E012-85D1-49A6-AD6E-BCE43B600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57346-7862-4585-8306-577BF657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1A9-0E28-447D-86FE-28FB1B0DD82E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75EBA-BD86-46D5-B72B-A6530DB5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23E1A-FFEF-4D3A-A9F5-705DFD25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C445-EA72-4EFB-BC40-17306401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5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E6222-063F-40CC-ADB7-9A7E72D2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88DC-BA21-4576-9797-F8A5DBABB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DDE72-7AB6-406B-9A86-53F27308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1A9-0E28-447D-86FE-28FB1B0DD82E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52227-98E0-4FE8-A59F-B80AD698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AB83D-1821-49DC-AC6D-B96D0E16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C445-EA72-4EFB-BC40-17306401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8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36B4-7100-44A4-95E5-F56479D8C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F3F26-3EBE-422A-A2B5-486EB5CD8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F0222-239D-4032-8264-BB9113E6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1A9-0E28-447D-86FE-28FB1B0DD82E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DFFB8-0810-4F8D-9A7B-765CC77A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FF9BE-7046-4609-9EE4-695176C0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C445-EA72-4EFB-BC40-17306401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6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425A-E0ED-4D2F-BC34-58586538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4049-45A4-4AC5-89D8-340865946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AFE9B-91B2-47D8-A863-D807C8204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527BE-B3BB-419F-B36D-6CF31A622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1A9-0E28-447D-86FE-28FB1B0DD82E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7C2B7-6650-435C-839A-E3449886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44E11-5DCD-4491-8450-3A33625C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C445-EA72-4EFB-BC40-17306401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7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45B0-2DB9-4A3F-BC07-39A9AA40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089E3-8914-476A-B4C7-FDF5A9CCF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F4A4A-DEF5-47B5-8E9A-EE1D6B3F2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834BC-7536-4492-95D0-8AF20A601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24687-6968-4416-94A8-0F2B54482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032AB4-DDF4-49EB-9E7F-FC972F76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1A9-0E28-447D-86FE-28FB1B0DD82E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E33F0F-3A6A-4EA9-88E3-EB75E54A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3BFEF-BF82-4758-9670-F6F5A991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C445-EA72-4EFB-BC40-17306401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0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C5B3-B25C-402C-99EF-A88B8520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F07484-A963-43C3-9D10-67AFAF7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1A9-0E28-447D-86FE-28FB1B0DD82E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C1C37-EC37-4995-81E8-FE8F305E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317CC-3D49-4325-8808-606ECDF7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C445-EA72-4EFB-BC40-17306401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3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1C984B-ED65-4A13-B712-CE878009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1A9-0E28-447D-86FE-28FB1B0DD82E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744A1-C0C0-46A4-ADFA-C90FAE79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98915-5357-43C6-9B26-06777F9C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C445-EA72-4EFB-BC40-17306401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0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0095-0E87-4DF2-8DD5-4661602F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599CA-57B9-42A6-94E0-616CEE949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30261-93B8-4DD7-BE90-2010F88BE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086EB-0908-4DA5-A60B-CDB74C9B9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1A9-0E28-447D-86FE-28FB1B0DD82E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BBC04-DB3D-4CAB-8A02-63B6F681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0FF90-6811-4190-A4D9-3F60A8DF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C445-EA72-4EFB-BC40-17306401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8901-BD06-4404-A144-1936A0E7C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D3B8E-3275-4464-BD2E-264AC6596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A1A62-F733-4450-950A-466940754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07EE9-4AA2-49AC-B661-109D2960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1A9-0E28-447D-86FE-28FB1B0DD82E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B917F-F8C9-4EE0-B6E3-B31F780A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47D5-5D69-4B27-9474-A0A7AB0D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C445-EA72-4EFB-BC40-17306401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1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DC666-141C-4AF8-9C1F-0CACD57F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D115C-D5FA-4A8D-B1FC-7175477DD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2C44A-9EB9-4A3C-B251-174984E3A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D51A9-0E28-447D-86FE-28FB1B0DD82E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6C3E7-0542-42C9-BC2B-2F8CF9718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21A83-562E-4DD3-8D36-820497E26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BC445-EA72-4EFB-BC40-17306401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2488-D101-4E4B-A7AE-92776E20C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Junit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EE3FF-543A-4FA8-82F5-4991D79E8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B90F-0B2B-4917-9D87-EF510BB8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81" y="260467"/>
            <a:ext cx="10648720" cy="483174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Maven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7E919-4638-4AD3-AAE7-742DBA084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253" y="743642"/>
            <a:ext cx="11188548" cy="5433322"/>
          </a:xfrm>
        </p:spPr>
        <p:txBody>
          <a:bodyPr/>
          <a:lstStyle/>
          <a:p>
            <a:r>
              <a:rPr lang="en-US" dirty="0"/>
              <a:t>Maven is a build tool which has lots of library (jar file) available to use (by default we have </a:t>
            </a:r>
            <a:r>
              <a:rPr lang="en-US" dirty="0" err="1"/>
              <a:t>junit</a:t>
            </a:r>
            <a:r>
              <a:rPr lang="en-US" dirty="0"/>
              <a:t> dependencies available, so no need to download it).</a:t>
            </a:r>
          </a:p>
          <a:p>
            <a:endParaRPr lang="en-US" dirty="0"/>
          </a:p>
          <a:p>
            <a:r>
              <a:rPr lang="en-US" dirty="0"/>
              <a:t>File-&gt; New-&gt; others-&gt; type “Maven” and select “Maven project”</a:t>
            </a:r>
          </a:p>
          <a:p>
            <a:endParaRPr lang="en-US" dirty="0"/>
          </a:p>
          <a:p>
            <a:r>
              <a:rPr lang="en-US" dirty="0"/>
              <a:t>Select “maven-archetype-</a:t>
            </a:r>
            <a:r>
              <a:rPr lang="en-US" dirty="0" err="1"/>
              <a:t>quickstart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Name it under “</a:t>
            </a:r>
            <a:r>
              <a:rPr lang="en-US" dirty="0" err="1"/>
              <a:t>Artificat</a:t>
            </a:r>
            <a:r>
              <a:rPr lang="en-US" dirty="0"/>
              <a:t> id”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DDC824-6FEC-4DB2-8E42-5EC88ABE3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655" y="2502608"/>
            <a:ext cx="3216267" cy="2130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65D8E0-382E-4343-9A40-A9B43D34F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655" y="4681741"/>
            <a:ext cx="3680146" cy="19328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BCC4CC-4434-4F80-A070-571198595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843" y="4804436"/>
            <a:ext cx="4021156" cy="194994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BC6269-05FE-44E1-B0D1-71055A2E8F6F}"/>
              </a:ext>
            </a:extLst>
          </p:cNvPr>
          <p:cNvCxnSpPr>
            <a:cxnSpLocks/>
          </p:cNvCxnSpPr>
          <p:nvPr/>
        </p:nvCxnSpPr>
        <p:spPr>
          <a:xfrm>
            <a:off x="3106757" y="4584311"/>
            <a:ext cx="110168" cy="957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291496-2EB7-44AF-9AA7-702DA42D1684}"/>
              </a:ext>
            </a:extLst>
          </p:cNvPr>
          <p:cNvCxnSpPr>
            <a:cxnSpLocks/>
          </p:cNvCxnSpPr>
          <p:nvPr/>
        </p:nvCxnSpPr>
        <p:spPr>
          <a:xfrm>
            <a:off x="5673686" y="3630314"/>
            <a:ext cx="2853371" cy="214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A26D7E-8D93-49EA-A2C8-6D5F9F5CDB9E}"/>
              </a:ext>
            </a:extLst>
          </p:cNvPr>
          <p:cNvCxnSpPr>
            <a:cxnSpLocks/>
          </p:cNvCxnSpPr>
          <p:nvPr/>
        </p:nvCxnSpPr>
        <p:spPr>
          <a:xfrm>
            <a:off x="7769014" y="2358860"/>
            <a:ext cx="1055497" cy="1541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31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9627-E1A8-43E1-8853-0C3CDE14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434" y="15551"/>
            <a:ext cx="10417366" cy="786329"/>
          </a:xfrm>
        </p:spPr>
        <p:txBody>
          <a:bodyPr/>
          <a:lstStyle/>
          <a:p>
            <a:r>
              <a:rPr lang="en-US" dirty="0"/>
              <a:t>To create a testcase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90CED-638B-4C32-95B8-5151164F7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896" y="690887"/>
            <a:ext cx="10515600" cy="4351338"/>
          </a:xfrm>
        </p:spPr>
        <p:txBody>
          <a:bodyPr/>
          <a:lstStyle/>
          <a:p>
            <a:r>
              <a:rPr lang="en-US" dirty="0"/>
              <a:t>Right click on the package , New -&gt; Other -&gt; Search “Junit Test Case”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Name the testcase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F0D0F-6D16-4D15-9914-13FEA8EDA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918" y="1062941"/>
            <a:ext cx="3851635" cy="3555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26E73A-508F-4023-AF93-86A7056DB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299" y="1745954"/>
            <a:ext cx="5033217" cy="200288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2FFAD7-9612-4830-B9F9-DC514C83BD74}"/>
              </a:ext>
            </a:extLst>
          </p:cNvPr>
          <p:cNvCxnSpPr>
            <a:cxnSpLocks/>
          </p:cNvCxnSpPr>
          <p:nvPr/>
        </p:nvCxnSpPr>
        <p:spPr>
          <a:xfrm flipH="1">
            <a:off x="2688470" y="1018660"/>
            <a:ext cx="1547184" cy="182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75BB32-F523-40A7-B385-FBB029AAFAA8}"/>
              </a:ext>
            </a:extLst>
          </p:cNvPr>
          <p:cNvCxnSpPr>
            <a:cxnSpLocks/>
          </p:cNvCxnSpPr>
          <p:nvPr/>
        </p:nvCxnSpPr>
        <p:spPr>
          <a:xfrm>
            <a:off x="5293281" y="1018660"/>
            <a:ext cx="2837167" cy="124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CCE972C1-3BE9-4F57-8F2F-476BB104D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160" y="4086504"/>
            <a:ext cx="3411072" cy="2771496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45AAA6-0FA8-4BAC-8A80-1315DA2E7322}"/>
              </a:ext>
            </a:extLst>
          </p:cNvPr>
          <p:cNvCxnSpPr/>
          <p:nvPr/>
        </p:nvCxnSpPr>
        <p:spPr>
          <a:xfrm>
            <a:off x="3462062" y="4594407"/>
            <a:ext cx="1373002" cy="664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59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46D3-ABBC-4C87-A08F-233FAE15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747"/>
          </a:xfrm>
        </p:spPr>
        <p:txBody>
          <a:bodyPr/>
          <a:lstStyle/>
          <a:p>
            <a:r>
              <a:rPr lang="en-US" dirty="0"/>
              <a:t>Syntax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84C299-D27D-47BF-86DC-5065CB019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97" y="1295438"/>
            <a:ext cx="5185903" cy="513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EE53-AE99-417D-A1C1-D5A42FAA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350" y="627963"/>
            <a:ext cx="10317297" cy="815248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mokito</a:t>
            </a:r>
            <a:r>
              <a:rPr lang="en-US" dirty="0"/>
              <a:t> and why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4BF03-3364-4CD8-B2F3-8A93692ED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572" y="1972020"/>
            <a:ext cx="10736855" cy="5361714"/>
          </a:xfrm>
        </p:spPr>
        <p:txBody>
          <a:bodyPr/>
          <a:lstStyle/>
          <a:p>
            <a:r>
              <a:rPr lang="en-US" dirty="0"/>
              <a:t>It’s to simulate server. Imagine we need to pass data to server to enquiry data, and we need to create a mock server which simulate the task perform by the server. </a:t>
            </a:r>
          </a:p>
          <a:p>
            <a:endParaRPr lang="en-US" dirty="0"/>
          </a:p>
          <a:p>
            <a:r>
              <a:rPr lang="en-US" dirty="0"/>
              <a:t>User no need to worry about the server and focus on other </a:t>
            </a:r>
            <a:r>
              <a:rPr lang="en-US" dirty="0" err="1"/>
              <a:t>testings</a:t>
            </a:r>
            <a:r>
              <a:rPr lang="en-US" dirty="0"/>
              <a:t> (we enquiry </a:t>
            </a:r>
            <a:r>
              <a:rPr lang="en-US" dirty="0" err="1"/>
              <a:t>infor</a:t>
            </a:r>
            <a:r>
              <a:rPr lang="en-US" dirty="0"/>
              <a:t> from server to perform tasks. Can focus on testing those tasks)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6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BC46-DF86-4B7A-B993-B0640C1B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Mockito dependency to pom.xml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C4471D-122D-4BF1-ABCC-96F267BA0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479539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6F0CEE-A867-426E-B75E-EB63FA16BF6E}"/>
              </a:ext>
            </a:extLst>
          </p:cNvPr>
          <p:cNvCxnSpPr/>
          <p:nvPr/>
        </p:nvCxnSpPr>
        <p:spPr>
          <a:xfrm flipH="1">
            <a:off x="4957590" y="4737253"/>
            <a:ext cx="958468" cy="1388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25EE73-CE21-4D03-8107-F678FD3C783B}"/>
              </a:ext>
            </a:extLst>
          </p:cNvPr>
          <p:cNvSpPr txBox="1"/>
          <p:nvPr/>
        </p:nvSpPr>
        <p:spPr>
          <a:xfrm>
            <a:off x="3128789" y="6246564"/>
            <a:ext cx="691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https://mvnrepository.com/artifact/org.mockito/mockito-core/3.4.3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03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6EBD-E941-4F0C-9EF9-411D36C00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2157"/>
          </a:xfrm>
        </p:spPr>
        <p:txBody>
          <a:bodyPr>
            <a:normAutofit fontScale="90000"/>
          </a:bodyPr>
          <a:lstStyle/>
          <a:p>
            <a:r>
              <a:rPr lang="en-US" dirty="0"/>
              <a:t>Code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633D50-8478-4DC1-B5E8-E0C988A17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04926"/>
            <a:ext cx="4527014" cy="17168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A30493-F378-4A15-A76B-BB8EE99CE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689" y="3947196"/>
            <a:ext cx="3447361" cy="190594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0D61A5-F309-4E3A-BCF9-C47CB0117EC2}"/>
              </a:ext>
            </a:extLst>
          </p:cNvPr>
          <p:cNvCxnSpPr>
            <a:stCxn id="5" idx="3"/>
          </p:cNvCxnSpPr>
          <p:nvPr/>
        </p:nvCxnSpPr>
        <p:spPr>
          <a:xfrm>
            <a:off x="5365214" y="2163365"/>
            <a:ext cx="2666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98DD2A0-09B1-40BF-9675-124740C7BC59}"/>
              </a:ext>
            </a:extLst>
          </p:cNvPr>
          <p:cNvSpPr txBox="1"/>
          <p:nvPr/>
        </p:nvSpPr>
        <p:spPr>
          <a:xfrm>
            <a:off x="8251634" y="1894901"/>
            <a:ext cx="217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80242D-048C-4D0B-8BEF-4E48ABAD673C}"/>
              </a:ext>
            </a:extLst>
          </p:cNvPr>
          <p:cNvCxnSpPr/>
          <p:nvPr/>
        </p:nvCxnSpPr>
        <p:spPr>
          <a:xfrm>
            <a:off x="5365214" y="4948796"/>
            <a:ext cx="2666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BA6F71-5B2A-415D-A341-5CDFA1751E6C}"/>
              </a:ext>
            </a:extLst>
          </p:cNvPr>
          <p:cNvSpPr txBox="1"/>
          <p:nvPr/>
        </p:nvSpPr>
        <p:spPr>
          <a:xfrm>
            <a:off x="8251633" y="4715501"/>
            <a:ext cx="217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Calculator</a:t>
            </a:r>
          </a:p>
        </p:txBody>
      </p:sp>
    </p:spTree>
    <p:extLst>
      <p:ext uri="{BB962C8B-B14F-4D97-AF65-F5344CB8AC3E}">
        <p14:creationId xmlns:p14="http://schemas.microsoft.com/office/powerpoint/2010/main" val="214863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2B96-558F-448E-BF35-F2A8205B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479F69-49E3-4DBC-9F34-399D70CB3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0202"/>
            <a:ext cx="5891932" cy="4597209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43945C-2237-4617-9A9D-2BF054687DA3}"/>
              </a:ext>
            </a:extLst>
          </p:cNvPr>
          <p:cNvCxnSpPr/>
          <p:nvPr/>
        </p:nvCxnSpPr>
        <p:spPr>
          <a:xfrm>
            <a:off x="6096000" y="3844887"/>
            <a:ext cx="142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74D81A-9CDC-4939-BCB3-4D4922F1C5A6}"/>
              </a:ext>
            </a:extLst>
          </p:cNvPr>
          <p:cNvCxnSpPr>
            <a:cxnSpLocks/>
          </p:cNvCxnSpPr>
          <p:nvPr/>
        </p:nvCxnSpPr>
        <p:spPr>
          <a:xfrm>
            <a:off x="4667480" y="5264227"/>
            <a:ext cx="3264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BE690E-4F81-4760-BE53-C0C76D4EFFDE}"/>
              </a:ext>
            </a:extLst>
          </p:cNvPr>
          <p:cNvSpPr txBox="1"/>
          <p:nvPr/>
        </p:nvSpPr>
        <p:spPr>
          <a:xfrm>
            <a:off x="8108414" y="5078776"/>
            <a:ext cx="3877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Simulate server calculate results and return it back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274A3-0C11-4FF5-AECA-FE17EC1F1FA8}"/>
              </a:ext>
            </a:extLst>
          </p:cNvPr>
          <p:cNvSpPr txBox="1"/>
          <p:nvPr/>
        </p:nvSpPr>
        <p:spPr>
          <a:xfrm>
            <a:off x="7732004" y="3627099"/>
            <a:ext cx="387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object of the </a:t>
            </a:r>
            <a:r>
              <a:rPr lang="en-US"/>
              <a:t>server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737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202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Java Junit</vt:lpstr>
      <vt:lpstr>Create Maven project </vt:lpstr>
      <vt:lpstr>To create a testcase </vt:lpstr>
      <vt:lpstr>Syntax </vt:lpstr>
      <vt:lpstr>What is mokito and why use it?</vt:lpstr>
      <vt:lpstr>Add Mockito dependency to pom.xml </vt:lpstr>
      <vt:lpstr>Code </vt:lpstr>
      <vt:lpstr>Continue..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Junit</dc:title>
  <dc:creator>Liu, Xu</dc:creator>
  <cp:lastModifiedBy>Liu, Xu</cp:lastModifiedBy>
  <cp:revision>20</cp:revision>
  <dcterms:created xsi:type="dcterms:W3CDTF">2021-12-23T22:47:02Z</dcterms:created>
  <dcterms:modified xsi:type="dcterms:W3CDTF">2021-12-24T00:47:00Z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4e4cbe8-b4f6-45dc-bcba-6123dfd2d8bf_Enabled">
    <vt:lpwstr>true</vt:lpwstr>
  </property>
  <property fmtid="{D5CDD505-2E9C-101B-9397-08002B2CF9AE}" pid="3" name="MSIP_Label_64e4cbe8-b4f6-45dc-bcba-6123dfd2d8bf_SetDate">
    <vt:lpwstr>2021-12-23T23:25:06Z</vt:lpwstr>
  </property>
  <property fmtid="{D5CDD505-2E9C-101B-9397-08002B2CF9AE}" pid="4" name="MSIP_Label_64e4cbe8-b4f6-45dc-bcba-6123dfd2d8bf_Method">
    <vt:lpwstr>Privileged</vt:lpwstr>
  </property>
  <property fmtid="{D5CDD505-2E9C-101B-9397-08002B2CF9AE}" pid="5" name="MSIP_Label_64e4cbe8-b4f6-45dc-bcba-6123dfd2d8bf_Name">
    <vt:lpwstr>Non-Business-AIP 2.0</vt:lpwstr>
  </property>
  <property fmtid="{D5CDD505-2E9C-101B-9397-08002B2CF9AE}" pid="6" name="MSIP_Label_64e4cbe8-b4f6-45dc-bcba-6123dfd2d8bf_SiteId">
    <vt:lpwstr>3dd8961f-e488-4e60-8e11-a82d994e183d</vt:lpwstr>
  </property>
  <property fmtid="{D5CDD505-2E9C-101B-9397-08002B2CF9AE}" pid="7" name="MSIP_Label_64e4cbe8-b4f6-45dc-bcba-6123dfd2d8bf_ActionId">
    <vt:lpwstr>1222576f-faa5-4bea-9109-817069eb0ac7</vt:lpwstr>
  </property>
  <property fmtid="{D5CDD505-2E9C-101B-9397-08002B2CF9AE}" pid="8" name="MSIP_Label_64e4cbe8-b4f6-45dc-bcba-6123dfd2d8bf_ContentBits">
    <vt:lpwstr>0</vt:lpwstr>
  </property>
</Properties>
</file>