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0FCA-C3A4-4E23-B6E9-380F85FD5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A943D-F12E-40F2-B2DF-F24B371D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63E17-63CF-4C26-B6ED-27675EB7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9395-88DD-4D59-AFD8-C9272976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9F0C-6862-4DCE-97AF-21662541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F72-A5CA-480D-B85A-C96BDF84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A163-AC2B-4DE7-A134-9DEAED57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86FB-FCB8-49E0-81B8-8F30A583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EE71-074C-409D-B428-C09088DB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7E60-E13A-4DDD-9AD2-8E0E0B04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44EF2-0F08-482A-87F5-DE18F431A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B48FE-04F0-474A-BCBB-B93A2E733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2D74-905D-42F2-A5AD-D0AA71A2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09CA-D4F9-4290-96E3-42C674BF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3095-5B4D-4BF5-927F-9750D992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E783-B471-435A-9272-283BEE67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9EC8-E49A-43E6-8C16-645DB8A0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4F46-DD19-47DA-8EBF-D5C79988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B5E5-6632-4A11-B1D1-CC3B9AE5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D432-9224-4472-97B3-BCEE9AEF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5A69-952D-4FCC-9AA8-92930362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2A2CE-4703-4627-9FFA-1EA746B0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1C7E-CCC8-477F-91DF-8ADEAC42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8270-96FA-49A3-928E-7CA4FE9B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ADFC-E4F9-4227-8D1F-7510841D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866E-662E-4F02-801A-F277AA2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49D1-445F-44DC-9D9A-8BFBD1DA3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EC85C-7E04-4FC0-995F-3ECA232C2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58447-C74C-4421-94E9-F52F6929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62283-1A3D-40B2-AEE9-51BD849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059E2-67A3-46ED-8FE0-37CA32A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9B2A-3CA3-4459-84CD-FEE69F5E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A38F0-58D4-4B50-A4AD-FC89CF15B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4677B-273A-4A04-BD98-16078C65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41288-4BE2-42C6-9B8D-CC6B2A282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FAB6-EC36-4AF1-BC87-8DB50538C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3BB95-F0BB-48CA-80A1-9B90A0DA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67F7D-3EE1-47DC-8F37-8340BF4D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9AC4B-FB4C-41A2-8B9D-39098093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CC3B-8698-4BCD-A1BA-C985E7B2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79A14-91AF-4886-B184-FD9DA574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BDA33-DBB6-4531-BD09-AC01C60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EAB91-6315-45D8-A3D5-D7CB9928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0F0A3-C87B-4C5D-8F6C-68C4123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AA0D5-C025-4570-954A-7227A10E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76B00-46A4-4618-8FD9-6FC68062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AFC0-3CA6-4F72-AC2F-59A389EE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E029-8FB0-4174-B035-5AAFAFDA2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1C482-9F77-4E17-81EA-A915AAF1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499A8-493C-4A11-B2CE-CA891BF3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BB14-ADCC-4575-BB12-78241C43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954E2-020B-453D-93FB-3B29878F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D88-336E-4D3A-A6F0-D607E072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06643-F19C-4403-85CC-82F6F3593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29A9E-7594-43C5-A4CF-3D1EF5BE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9107-7E52-41C8-8AE6-EBEBF843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ACC20-2F5A-40D3-8436-C4006F68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07D1C-4C27-4BCE-BF91-D36A45B3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940B1-F9B7-41C3-916B-F3B7BB76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CC319-07A4-4E37-9CFE-55AB4132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A1FA-F58C-4EF1-843E-C0F716E9D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202F-3102-4507-B73F-6C1881C2A2F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99AA-A9B2-4FBC-A22B-97242D6FE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66F1-C6D9-43B1-AD43-FB5A75F77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D8495EF-0625-43B4-8E04-74B668030293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7925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8006-D9DE-40A2-BB76-83B867BF8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DF66-7AB7-46D0-AB7D-A45093C8D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5D7-3A69-4C88-B45C-451D9EB6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86C7-448F-45FD-AAD6-B1619523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69337" cy="4351338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is a resizable array (array’s length is fixed and can’t be resized )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AC5F6-D64A-4DF1-9552-C4642B813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17" y="3136487"/>
            <a:ext cx="5442332" cy="310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B144-AB07-4448-9DAF-BA6FB93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</a:t>
            </a:r>
            <a:r>
              <a:rPr lang="en-US" dirty="0" err="1"/>
              <a:t>arraylist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2D930-DCC4-4783-BB17-F2AAFA623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124" y="1997257"/>
            <a:ext cx="6260028" cy="3632362"/>
          </a:xfrm>
        </p:spPr>
      </p:pic>
    </p:spTree>
    <p:extLst>
      <p:ext uri="{BB962C8B-B14F-4D97-AF65-F5344CB8AC3E}">
        <p14:creationId xmlns:p14="http://schemas.microsoft.com/office/powerpoint/2010/main" val="12932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A554-C0FE-469D-867E-A7D9052C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F2BE-0AD6-4D84-B010-814E394E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which associate keys with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FCA6A-060D-4633-B631-E10C8922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37" y="2765176"/>
            <a:ext cx="67437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4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Arraylist</vt:lpstr>
      <vt:lpstr>Array vs arraylist</vt:lpstr>
      <vt:lpstr>Hashmap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15</cp:revision>
  <dcterms:created xsi:type="dcterms:W3CDTF">2021-09-05T02:41:37Z</dcterms:created>
  <dcterms:modified xsi:type="dcterms:W3CDTF">2021-09-09T12:47:46Z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2021-09-09T12:47:46Z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0b085c0e-bafe-40b4-87b8-d67a9d7e185f</vt:lpwstr>
  </property>
  <property fmtid="{D5CDD505-2E9C-101B-9397-08002B2CF9AE}" pid="8" name="MSIP_Label_88914ebd-7e6c-4e12-a031-a9906be2db14_ContentBits">
    <vt:lpwstr>1</vt:lpwstr>
  </property>
</Properties>
</file>