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36352-770E-4A9D-B038-2291C8834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64F8E1-E4C8-49BA-9FA1-1EB47E989D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5C829-0D2C-4664-B6C8-70EC3E2A8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93D1-B1B8-4118-AA01-962ACD022BA4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F7E3A-FEA1-432C-A991-7E4410F81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60FE6-7E2B-40E1-9324-7A56096E8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049DC-32FA-43E6-BCE8-9B12592DE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82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65F02-3AE8-4CA2-A56F-4305325BC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C5C175-B13A-45E0-BEF3-5F695626B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4E43D-C29F-47E3-B16C-CC2F70413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93D1-B1B8-4118-AA01-962ACD022BA4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60D28-235A-4826-A3CF-624240CB9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D8527-27E3-4C27-9BE9-ACD986F49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049DC-32FA-43E6-BCE8-9B12592DE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033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126C9A-01AC-4F1B-89F1-B817D32A5F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445CDD-8658-4D2F-8CBF-49521DCC6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80870-C40D-4E70-829C-B999B6008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93D1-B1B8-4118-AA01-962ACD022BA4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18D00-C31D-43D1-AFFC-ABA5B17C7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026E0-E972-4FDC-A9E2-A81546689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049DC-32FA-43E6-BCE8-9B12592DE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460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44AF5-5F7C-47A3-8F19-24611D683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29391-F02E-401E-8F53-47A903585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9D710-DB4D-4F92-B141-29400CF89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93D1-B1B8-4118-AA01-962ACD022BA4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EA845-5F87-4B1E-8363-ABE003CE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5A887-5541-4785-83B2-92C03A5AC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049DC-32FA-43E6-BCE8-9B12592DE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94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EBCA-96D6-441A-B62F-11D0A5A46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57D98-2D12-4845-BD14-24CC700E2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6493A-89F3-4EF8-BA64-EAD58CAA4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93D1-B1B8-4118-AA01-962ACD022BA4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1A157-BE2B-4B05-A6BA-94B315F2F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5AE57-34B1-428D-AF48-A5F471825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049DC-32FA-43E6-BCE8-9B12592DE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74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7E695-160D-4381-B5BD-49FDBBF5D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2E324-B203-4CA5-B0E2-B1947451F8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201A8-7D32-422B-97E8-3FFF4BE35D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88AB23-B8B0-4A49-97E2-4B6812E9B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93D1-B1B8-4118-AA01-962ACD022BA4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69894-4306-46A3-A620-80B011E1F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A57631-27C4-4601-AF3F-2CB0FD515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049DC-32FA-43E6-BCE8-9B12592DE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86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1D2C3-8077-48F2-88B6-EF1B7DB4A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6FC93-9AD1-403A-AE39-EE218AE69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D2CFA6-5363-4E99-B70F-B6665A026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1A1D68-A348-48AB-A1BA-EE987D543E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86188D-5C36-4F07-AD81-97E197C9B1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8D74F1-E4EE-4DDE-9B6F-473B0FA66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93D1-B1B8-4118-AA01-962ACD022BA4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9DE802-9020-4E5D-AF1C-4BC525CF7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78DC8E-7232-41D5-A9CA-886A14EAD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049DC-32FA-43E6-BCE8-9B12592DE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39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53214-E82C-456C-A6A0-498FFE89C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319E4B-4B43-4E41-94F6-1A0B9E354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93D1-B1B8-4118-AA01-962ACD022BA4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9EA89-F416-44E9-ABB3-FAA21B5F6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EED1B1-B95E-4713-829A-6163DA3E1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049DC-32FA-43E6-BCE8-9B12592DE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1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E0C889-EC4E-4587-A782-915C55292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93D1-B1B8-4118-AA01-962ACD022BA4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8146A7-3B16-4F07-8281-DBC04B181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427F52-4123-4A07-BD63-3E8D218B2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049DC-32FA-43E6-BCE8-9B12592DE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5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933CC-990C-46FD-987E-953AAC1EC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BB3D2-58B8-4EC6-BD42-8D9674F2C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54860A-0231-45F5-904B-F6FB50E4C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D0D243-B8C6-4764-B224-25518096D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93D1-B1B8-4118-AA01-962ACD022BA4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99D4D-CD84-43BD-8AF4-BA104BCFB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24BD2-A693-4B73-95F4-CCD8F241D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049DC-32FA-43E6-BCE8-9B12592DE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91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DCCC4-4E22-45B2-90C9-5B8D0A5E5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0ECD54-48A8-40F0-B13B-609DAF11CB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213235-888B-4A8E-8928-BD3D70762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D4181-3DE9-4DB3-9591-2D4C8CE1A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93D1-B1B8-4118-AA01-962ACD022BA4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F9B60-B516-4B09-8AB1-5EF007E71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6D23B-DBC5-4AD2-9C11-C80B20AB1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049DC-32FA-43E6-BCE8-9B12592DE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95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6936AD-1783-4848-85E3-D32B8563B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424AC-9BEB-4C99-8F43-D1494E1B7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57D45-5998-408E-B41D-2D7A92BE4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593D1-B1B8-4118-AA01-962ACD022BA4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836D5-BCB3-4FD5-BA97-AB2AB62948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7C1D8-2427-403E-BE04-59DC46E0FE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049DC-32FA-43E6-BCE8-9B12592DEE1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1538819703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CBB8AD33-C3C6-42F8-997D-E2E268245B79}"/>
              </a:ext>
            </a:extLst>
          </p:cNvPr>
          <p:cNvSpPr txBox="1"/>
          <p:nvPr userDrawn="1"/>
        </p:nvSpPr>
        <p:spPr>
          <a:xfrm>
            <a:off x="0" y="0"/>
            <a:ext cx="1634581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FF"/>
                </a:solidFill>
                <a:latin typeface="Arial" panose="020B0604020202020204" pitchFamily="34" charset="0"/>
              </a:rPr>
              <a:t>[AMD Official Use Only]</a:t>
            </a:r>
          </a:p>
        </p:txBody>
      </p:sp>
    </p:spTree>
    <p:extLst>
      <p:ext uri="{BB962C8B-B14F-4D97-AF65-F5344CB8AC3E}">
        <p14:creationId xmlns:p14="http://schemas.microsoft.com/office/powerpoint/2010/main" val="3589174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8BB00-9C72-42DE-AE90-852EC45DCF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21C1AF-88BF-4F29-8564-B4F1552A2C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03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1A3E4-90AA-43AD-8426-5D13FF898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’…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404852-CDB4-4306-AC90-27DB625361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4739" y="1803591"/>
            <a:ext cx="8533047" cy="4351338"/>
          </a:xfr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BD524CF-B4BB-4FBB-B4B2-0E4775FD898B}"/>
              </a:ext>
            </a:extLst>
          </p:cNvPr>
          <p:cNvCxnSpPr/>
          <p:nvPr/>
        </p:nvCxnSpPr>
        <p:spPr>
          <a:xfrm flipV="1">
            <a:off x="9408405" y="3800819"/>
            <a:ext cx="969484" cy="88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FFE7D6-008F-40CD-8C6D-14E33F6CCF4B}"/>
              </a:ext>
            </a:extLst>
          </p:cNvPr>
          <p:cNvSpPr txBox="1"/>
          <p:nvPr/>
        </p:nvSpPr>
        <p:spPr>
          <a:xfrm>
            <a:off x="10377889" y="3609928"/>
            <a:ext cx="2225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Switch statement</a:t>
            </a:r>
          </a:p>
        </p:txBody>
      </p:sp>
    </p:spTree>
    <p:extLst>
      <p:ext uri="{BB962C8B-B14F-4D97-AF65-F5344CB8AC3E}">
        <p14:creationId xmlns:p14="http://schemas.microsoft.com/office/powerpoint/2010/main" val="3705514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7092B-0B28-4A99-ADEB-2B3FC7708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7347A2-12AF-47A1-8511-2DE63A806B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0258" y="1930616"/>
            <a:ext cx="7343775" cy="2552700"/>
          </a:xfrm>
        </p:spPr>
      </p:pic>
    </p:spTree>
    <p:extLst>
      <p:ext uri="{BB962C8B-B14F-4D97-AF65-F5344CB8AC3E}">
        <p14:creationId xmlns:p14="http://schemas.microsoft.com/office/powerpoint/2010/main" val="2643394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23482-A74E-4797-B9A9-6DD3AAA59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dowhile</a:t>
            </a:r>
            <a:r>
              <a:rPr lang="en-US" dirty="0"/>
              <a:t>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3F509-89DC-4C6D-ABBB-BAB92B253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dowhile</a:t>
            </a:r>
            <a:r>
              <a:rPr lang="en-US" dirty="0"/>
              <a:t> will execute at least once even it doesn’t meet the condition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BA306D-F265-432A-B362-7A76C2B27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430" y="2889538"/>
            <a:ext cx="710565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850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1345A-F507-42DD-97C8-E90CAFC2D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604AEE-6556-41C5-9C93-1CD8437A1C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3402" y="1967417"/>
            <a:ext cx="6877050" cy="2257425"/>
          </a:xfrm>
        </p:spPr>
      </p:pic>
    </p:spTree>
    <p:extLst>
      <p:ext uri="{BB962C8B-B14F-4D97-AF65-F5344CB8AC3E}">
        <p14:creationId xmlns:p14="http://schemas.microsoft.com/office/powerpoint/2010/main" val="3642753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B52B4-B6B5-40F7-AEDB-BB53FE53A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Continue/break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6B141-A376-4428-B888-E522DCB3A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Continue will not execute the current step and jump to next step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56D7AA-A411-4F07-93FF-8AFF12A8E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657" y="2279783"/>
            <a:ext cx="7367931" cy="439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231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D47E3-3D92-443E-A832-E7497BF01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770" y="365126"/>
            <a:ext cx="10197029" cy="63741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Cont</a:t>
            </a:r>
            <a:r>
              <a:rPr lang="en-US" dirty="0"/>
              <a:t>’..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24C0E-15A6-4212-8CC3-02D1790B8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113" y="1002536"/>
            <a:ext cx="10626687" cy="5174427"/>
          </a:xfrm>
        </p:spPr>
        <p:txBody>
          <a:bodyPr/>
          <a:lstStyle/>
          <a:p>
            <a:r>
              <a:rPr lang="en-US" dirty="0"/>
              <a:t>Break will stop the loop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04A68C-E1AD-4AA0-B236-946AA8708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552" y="1639946"/>
            <a:ext cx="6379960" cy="479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121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A6B1C-59C7-49F0-B225-264914148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&amp; constructor &amp;object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A7B00C-777B-4CC7-8E0C-3A43AF295E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836" y="1836642"/>
            <a:ext cx="5776187" cy="4351338"/>
          </a:xfrm>
        </p:spPr>
      </p:pic>
    </p:spTree>
    <p:extLst>
      <p:ext uri="{BB962C8B-B14F-4D97-AF65-F5344CB8AC3E}">
        <p14:creationId xmlns:p14="http://schemas.microsoft.com/office/powerpoint/2010/main" val="586947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E16EE-2595-4380-9505-66FFC093B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keyword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1A931F3-9956-49AB-AA10-E0C44EE0EA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0407" y="1690688"/>
            <a:ext cx="5616080" cy="4478758"/>
          </a:xfrm>
        </p:spPr>
      </p:pic>
    </p:spTree>
    <p:extLst>
      <p:ext uri="{BB962C8B-B14F-4D97-AF65-F5344CB8AC3E}">
        <p14:creationId xmlns:p14="http://schemas.microsoft.com/office/powerpoint/2010/main" val="2973609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8EE56-BAEA-4840-A3D1-A6E03D8E2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43" y="40529"/>
            <a:ext cx="10515600" cy="1325563"/>
          </a:xfrm>
        </p:spPr>
        <p:txBody>
          <a:bodyPr/>
          <a:lstStyle/>
          <a:p>
            <a:r>
              <a:rPr lang="en-US" dirty="0"/>
              <a:t>Static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F450C07-04B4-4F86-931D-AAF15AA20B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2372" y="1638339"/>
            <a:ext cx="6044576" cy="4351338"/>
          </a:xfr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A2F257A-29D8-47B0-9ED4-9CE99263C348}"/>
              </a:ext>
            </a:extLst>
          </p:cNvPr>
          <p:cNvCxnSpPr/>
          <p:nvPr/>
        </p:nvCxnSpPr>
        <p:spPr>
          <a:xfrm>
            <a:off x="5387248" y="5034708"/>
            <a:ext cx="22474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A939914-2D9C-489D-BA92-D8ACF0DAA5AC}"/>
              </a:ext>
            </a:extLst>
          </p:cNvPr>
          <p:cNvSpPr txBox="1"/>
          <p:nvPr/>
        </p:nvSpPr>
        <p:spPr>
          <a:xfrm>
            <a:off x="7821976" y="4847422"/>
            <a:ext cx="3910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Static no need to create instance </a:t>
            </a:r>
          </a:p>
        </p:txBody>
      </p:sp>
    </p:spTree>
    <p:extLst>
      <p:ext uri="{BB962C8B-B14F-4D97-AF65-F5344CB8AC3E}">
        <p14:creationId xmlns:p14="http://schemas.microsoft.com/office/powerpoint/2010/main" val="4108507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DC2F5-1FF9-44DE-BE3E-97CB92C09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737"/>
            <a:ext cx="10515600" cy="1325563"/>
          </a:xfrm>
        </p:spPr>
        <p:txBody>
          <a:bodyPr/>
          <a:lstStyle/>
          <a:p>
            <a:r>
              <a:rPr lang="en-US" dirty="0"/>
              <a:t>Inner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5D753-E224-467B-B817-E00E6DDEB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130" y="1156771"/>
            <a:ext cx="10615670" cy="4854939"/>
          </a:xfrm>
        </p:spPr>
        <p:txBody>
          <a:bodyPr/>
          <a:lstStyle/>
          <a:p>
            <a:r>
              <a:rPr lang="en-US" dirty="0"/>
              <a:t>Class inside another class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5BE936-D1EF-4E2D-9F32-F02CD251C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518" y="1700485"/>
            <a:ext cx="5871648" cy="494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157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A213-5BF9-4D86-9D18-0BAB27D66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44A12-B930-44F4-A40F-0D6EF3A93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Eclipse :special type of editor for java and it can also helps to compile the code (</a:t>
            </a:r>
            <a:r>
              <a:rPr lang="en-US" dirty="0">
                <a:solidFill>
                  <a:srgbClr val="FF0000"/>
                </a:solidFill>
              </a:rPr>
              <a:t>editor + compiler)</a:t>
            </a:r>
          </a:p>
        </p:txBody>
      </p:sp>
    </p:spTree>
    <p:extLst>
      <p:ext uri="{BB962C8B-B14F-4D97-AF65-F5344CB8AC3E}">
        <p14:creationId xmlns:p14="http://schemas.microsoft.com/office/powerpoint/2010/main" val="19646713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33257-413E-450A-A30A-C369331CB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8984"/>
            <a:ext cx="10515600" cy="1325563"/>
          </a:xfrm>
        </p:spPr>
        <p:txBody>
          <a:bodyPr/>
          <a:lstStyle/>
          <a:p>
            <a:r>
              <a:rPr lang="en-US" dirty="0"/>
              <a:t>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A4181-191F-49F0-8932-403FAC365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7480"/>
            <a:ext cx="10515600" cy="4351338"/>
          </a:xfrm>
        </p:spPr>
        <p:txBody>
          <a:bodyPr/>
          <a:lstStyle/>
          <a:p>
            <a:r>
              <a:rPr lang="en-US" dirty="0"/>
              <a:t>1 D 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2D: </a:t>
            </a:r>
          </a:p>
          <a:p>
            <a:pPr lvl="2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139D6C-7339-4D1A-9DA0-DC2B5640F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294" y="1077480"/>
            <a:ext cx="3067050" cy="1571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0A3BEE-FD46-455C-B41F-783830FA2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215" y="3555424"/>
            <a:ext cx="2619316" cy="198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4437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DF1EF-8598-4E49-912C-E882AFECD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Varargs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E38CA4-9A52-4CE1-BA41-5EA15585E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125" y="1912278"/>
            <a:ext cx="5766683" cy="4279202"/>
          </a:xfrm>
        </p:spPr>
      </p:pic>
    </p:spTree>
    <p:extLst>
      <p:ext uri="{BB962C8B-B14F-4D97-AF65-F5344CB8AC3E}">
        <p14:creationId xmlns:p14="http://schemas.microsoft.com/office/powerpoint/2010/main" val="2026371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342E1-030C-4F2B-BA8C-C43556257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D1522B3-C707-43DE-B4CD-B3AF834AA4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69692"/>
            <a:ext cx="4291022" cy="4351338"/>
          </a:xfrm>
        </p:spPr>
      </p:pic>
    </p:spTree>
    <p:extLst>
      <p:ext uri="{BB962C8B-B14F-4D97-AF65-F5344CB8AC3E}">
        <p14:creationId xmlns:p14="http://schemas.microsoft.com/office/powerpoint/2010/main" val="26164973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1739-9CE9-4DB1-B706-3A9207427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818" y="-78220"/>
            <a:ext cx="10515600" cy="1325563"/>
          </a:xfrm>
        </p:spPr>
        <p:txBody>
          <a:bodyPr/>
          <a:lstStyle/>
          <a:p>
            <a:r>
              <a:rPr lang="en-US" dirty="0"/>
              <a:t>Super variables, method, constructors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D06D94-9041-4260-BF4B-24101DE628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884" y="1177619"/>
            <a:ext cx="3194444" cy="260127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8CDE5F-4277-4608-8687-C1681C59D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6262" y="1179215"/>
            <a:ext cx="3316780" cy="27831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7DA7F7-3630-4E5A-901E-053BC603C2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6416" y="1065645"/>
            <a:ext cx="44577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9683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A51F-C07C-4780-BC3C-449A7EC9D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878" y="-113708"/>
            <a:ext cx="10515600" cy="1325563"/>
          </a:xfrm>
        </p:spPr>
        <p:txBody>
          <a:bodyPr/>
          <a:lstStyle/>
          <a:p>
            <a:r>
              <a:rPr lang="en-US" dirty="0"/>
              <a:t>Method overriding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D8942-4745-4602-B67C-3ED6D61C2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557" y="1211855"/>
            <a:ext cx="10990243" cy="4965108"/>
          </a:xfrm>
        </p:spPr>
        <p:txBody>
          <a:bodyPr/>
          <a:lstStyle/>
          <a:p>
            <a:r>
              <a:rPr lang="en-US" dirty="0"/>
              <a:t>Child method override parent method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8B0205-9BA0-4370-8771-E35809B68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78" y="1806765"/>
            <a:ext cx="5907947" cy="48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756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B3C67-5E7F-4E00-9FBC-16CD03E49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A3EE6-2CCE-40A1-A019-CF7549AF9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Right click “new” -&gt; select “java project”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CF29B8-B2DF-409A-821A-7936B69B2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657" y="2615469"/>
            <a:ext cx="5712666" cy="3696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734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1F167-794C-4D28-AAF6-78BB8005B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0D212-AD1C-4B1C-8AAD-428689B89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Right click “</a:t>
            </a:r>
            <a:r>
              <a:rPr lang="en-US" dirty="0" err="1"/>
              <a:t>src</a:t>
            </a:r>
            <a:r>
              <a:rPr lang="en-US" dirty="0"/>
              <a:t>”-&gt; new -&gt; class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7852C4-8EF5-4143-A1C0-C27F7D72E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881" y="2861616"/>
            <a:ext cx="6500229" cy="331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184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1C2A4-46A2-41A7-B7AA-5B1F541AC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’…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0BCB97-F724-4F3A-B72E-58F68D385C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6984" y="1825625"/>
            <a:ext cx="9858031" cy="4351338"/>
          </a:xfrm>
        </p:spPr>
      </p:pic>
    </p:spTree>
    <p:extLst>
      <p:ext uri="{BB962C8B-B14F-4D97-AF65-F5344CB8AC3E}">
        <p14:creationId xmlns:p14="http://schemas.microsoft.com/office/powerpoint/2010/main" val="815262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231D2-1B92-46F2-A1A8-0D88A9A8F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F89910-B51A-430F-8F37-A576A78D69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611" y="1897761"/>
            <a:ext cx="7830124" cy="341510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8CC6C0-B4C2-471E-9D1D-F88380353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2477" y="1897761"/>
            <a:ext cx="3096715" cy="334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270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A0A47-3291-4B9B-806E-50D85D5CF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’..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9FB3FC-A988-47BA-9E01-19A190CCBB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7788" y="1602570"/>
            <a:ext cx="9398155" cy="4574393"/>
          </a:xfrm>
        </p:spPr>
      </p:pic>
    </p:spTree>
    <p:extLst>
      <p:ext uri="{BB962C8B-B14F-4D97-AF65-F5344CB8AC3E}">
        <p14:creationId xmlns:p14="http://schemas.microsoft.com/office/powerpoint/2010/main" val="803001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56AD8-CE4E-4A5C-A65A-AD0970B5C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 (don’t simply use </a:t>
            </a:r>
            <a:r>
              <a:rPr lang="en-US" dirty="0" err="1"/>
              <a:t>x,y,z</a:t>
            </a:r>
            <a:r>
              <a:rPr lang="en-US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4A4058-9E93-49EF-A6C5-9D0C9AF5AD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2333" y="1690688"/>
            <a:ext cx="2604674" cy="4351338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733279C-A505-40A7-A02C-986D116A7983}"/>
              </a:ext>
            </a:extLst>
          </p:cNvPr>
          <p:cNvCxnSpPr>
            <a:cxnSpLocks/>
          </p:cNvCxnSpPr>
          <p:nvPr/>
        </p:nvCxnSpPr>
        <p:spPr>
          <a:xfrm>
            <a:off x="4010140" y="2798285"/>
            <a:ext cx="9694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18E8269-2AE8-4466-9D90-E88F46961ADC}"/>
              </a:ext>
            </a:extLst>
          </p:cNvPr>
          <p:cNvSpPr txBox="1"/>
          <p:nvPr/>
        </p:nvSpPr>
        <p:spPr>
          <a:xfrm>
            <a:off x="5072756" y="2613619"/>
            <a:ext cx="4891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first char should be capital!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A7B4C0-D496-4695-9A69-5E02F61319D5}"/>
              </a:ext>
            </a:extLst>
          </p:cNvPr>
          <p:cNvSpPr txBox="1"/>
          <p:nvPr/>
        </p:nvSpPr>
        <p:spPr>
          <a:xfrm>
            <a:off x="5189659" y="4213151"/>
            <a:ext cx="4891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Small letter!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BC66E30-B229-4577-813F-061997CA8324}"/>
              </a:ext>
            </a:extLst>
          </p:cNvPr>
          <p:cNvCxnSpPr>
            <a:cxnSpLocks/>
          </p:cNvCxnSpPr>
          <p:nvPr/>
        </p:nvCxnSpPr>
        <p:spPr>
          <a:xfrm>
            <a:off x="4197427" y="4373430"/>
            <a:ext cx="9694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Brace 15">
            <a:extLst>
              <a:ext uri="{FF2B5EF4-FFF2-40B4-BE49-F238E27FC236}">
                <a16:creationId xmlns:a16="http://schemas.microsoft.com/office/drawing/2014/main" id="{6C23D588-3387-4C35-8052-06CDD5A8C8F2}"/>
              </a:ext>
            </a:extLst>
          </p:cNvPr>
          <p:cNvSpPr/>
          <p:nvPr/>
        </p:nvSpPr>
        <p:spPr>
          <a:xfrm>
            <a:off x="3917007" y="3690384"/>
            <a:ext cx="280420" cy="11680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AC96081-99E8-4D6D-8951-9359BECF91AF}"/>
              </a:ext>
            </a:extLst>
          </p:cNvPr>
          <p:cNvCxnSpPr>
            <a:cxnSpLocks/>
          </p:cNvCxnSpPr>
          <p:nvPr/>
        </p:nvCxnSpPr>
        <p:spPr>
          <a:xfrm>
            <a:off x="4041354" y="5726669"/>
            <a:ext cx="9694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CC7191A-E41D-4841-9E6F-E59C8FC84B60}"/>
              </a:ext>
            </a:extLst>
          </p:cNvPr>
          <p:cNvSpPr txBox="1"/>
          <p:nvPr/>
        </p:nvSpPr>
        <p:spPr>
          <a:xfrm>
            <a:off x="5189659" y="5542003"/>
            <a:ext cx="4891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capital letters!</a:t>
            </a:r>
          </a:p>
        </p:txBody>
      </p:sp>
    </p:spTree>
    <p:extLst>
      <p:ext uri="{BB962C8B-B14F-4D97-AF65-F5344CB8AC3E}">
        <p14:creationId xmlns:p14="http://schemas.microsoft.com/office/powerpoint/2010/main" val="1910268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E14A5-3E9D-42A9-8D55-85B9FB633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Ifelse</a:t>
            </a:r>
            <a:r>
              <a:rPr lang="en-US" dirty="0"/>
              <a:t> selection (switch &amp; ternary operator)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EE37A9-619E-4F28-B1B3-09DAB6961C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0913" y="2727363"/>
            <a:ext cx="7391400" cy="2720137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8FEF510-5AA6-44FA-A93F-28F0FEE1B1FA}"/>
              </a:ext>
            </a:extLst>
          </p:cNvPr>
          <p:cNvCxnSpPr/>
          <p:nvPr/>
        </p:nvCxnSpPr>
        <p:spPr>
          <a:xfrm flipV="1">
            <a:off x="8141465" y="4065224"/>
            <a:ext cx="969484" cy="88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D1FC70-7B41-417D-B136-B2AE2F9E1FB7}"/>
              </a:ext>
            </a:extLst>
          </p:cNvPr>
          <p:cNvSpPr txBox="1"/>
          <p:nvPr/>
        </p:nvSpPr>
        <p:spPr>
          <a:xfrm>
            <a:off x="9199084" y="3877937"/>
            <a:ext cx="1762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Ternary operator </a:t>
            </a:r>
          </a:p>
        </p:txBody>
      </p:sp>
    </p:spTree>
    <p:extLst>
      <p:ext uri="{BB962C8B-B14F-4D97-AF65-F5344CB8AC3E}">
        <p14:creationId xmlns:p14="http://schemas.microsoft.com/office/powerpoint/2010/main" val="2535228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2826</TotalTime>
  <Words>174</Words>
  <Application>Microsoft Office PowerPoint</Application>
  <PresentationFormat>Widescreen</PresentationFormat>
  <Paragraphs>42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PowerPoint Presentation</vt:lpstr>
      <vt:lpstr>Install IDE</vt:lpstr>
      <vt:lpstr>Create project</vt:lpstr>
      <vt:lpstr>Create new class</vt:lpstr>
      <vt:lpstr>Cont’…</vt:lpstr>
      <vt:lpstr>Variables</vt:lpstr>
      <vt:lpstr>Cont’..</vt:lpstr>
      <vt:lpstr>Naming convention (don’t simply use x,y,z)</vt:lpstr>
      <vt:lpstr>Ifelse selection (switch &amp; ternary operator)</vt:lpstr>
      <vt:lpstr>Cont’…</vt:lpstr>
      <vt:lpstr>While loop</vt:lpstr>
      <vt:lpstr>dowhile loop</vt:lpstr>
      <vt:lpstr>For loop</vt:lpstr>
      <vt:lpstr>Continue/break</vt:lpstr>
      <vt:lpstr>Cont’..</vt:lpstr>
      <vt:lpstr>Class &amp; constructor &amp;object</vt:lpstr>
      <vt:lpstr>This keyword</vt:lpstr>
      <vt:lpstr>Static </vt:lpstr>
      <vt:lpstr>Inner class</vt:lpstr>
      <vt:lpstr>Array</vt:lpstr>
      <vt:lpstr>Varargs</vt:lpstr>
      <vt:lpstr>Inheritance </vt:lpstr>
      <vt:lpstr>Super variables, method, constructors</vt:lpstr>
      <vt:lpstr>Method overriding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Liu, Xu</dc:creator>
  <cp:lastModifiedBy>Liu, Xu</cp:lastModifiedBy>
  <cp:revision>80</cp:revision>
  <dcterms:created xsi:type="dcterms:W3CDTF">2021-09-05T05:05:52Z</dcterms:created>
  <dcterms:modified xsi:type="dcterms:W3CDTF">2021-09-09T12:42:34Z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8914ebd-7e6c-4e12-a031-a9906be2db14_Enabled">
    <vt:lpwstr>true</vt:lpwstr>
  </property>
  <property fmtid="{D5CDD505-2E9C-101B-9397-08002B2CF9AE}" pid="3" name="MSIP_Label_88914ebd-7e6c-4e12-a031-a9906be2db14_SetDate">
    <vt:lpwstr>2021-09-09T12:42:34Z</vt:lpwstr>
  </property>
  <property fmtid="{D5CDD505-2E9C-101B-9397-08002B2CF9AE}" pid="4" name="MSIP_Label_88914ebd-7e6c-4e12-a031-a9906be2db14_Method">
    <vt:lpwstr>Standard</vt:lpwstr>
  </property>
  <property fmtid="{D5CDD505-2E9C-101B-9397-08002B2CF9AE}" pid="5" name="MSIP_Label_88914ebd-7e6c-4e12-a031-a9906be2db14_Name">
    <vt:lpwstr>AMD Official Use Only-AIP 2.0</vt:lpwstr>
  </property>
  <property fmtid="{D5CDD505-2E9C-101B-9397-08002B2CF9AE}" pid="6" name="MSIP_Label_88914ebd-7e6c-4e12-a031-a9906be2db14_SiteId">
    <vt:lpwstr>3dd8961f-e488-4e60-8e11-a82d994e183d</vt:lpwstr>
  </property>
  <property fmtid="{D5CDD505-2E9C-101B-9397-08002B2CF9AE}" pid="7" name="MSIP_Label_88914ebd-7e6c-4e12-a031-a9906be2db14_ActionId">
    <vt:lpwstr>eb3b6f0e-8e6c-45b4-a8d5-78effd78d383</vt:lpwstr>
  </property>
  <property fmtid="{D5CDD505-2E9C-101B-9397-08002B2CF9AE}" pid="8" name="MSIP_Label_88914ebd-7e6c-4e12-a031-a9906be2db14_ContentBits">
    <vt:lpwstr>1</vt:lpwstr>
  </property>
</Properties>
</file>