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FFD2-FD4E-4FFB-B33C-3BCCB8B9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C70CD-044B-4AD8-8365-89BC7B52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0B32-D8D0-45CD-9DD9-9228CCEB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0A27-D1EC-45B3-905F-5980CDDC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72D1-E795-4926-A367-6E6DDA2D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E734-9CFA-4114-862D-8FBF52D9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758A8-9233-4AC0-84FD-B5B63F615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A409-E794-4A41-A378-1CB5456E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1F2D-EE75-45C3-9E2A-E648C24A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F333-A1F3-4E68-B7F8-ADD74B32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0B591-4C3D-4DD8-9DDC-B6DA7D278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1BDB-6A8C-4B6D-8E96-77A678100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8A19-18B5-457C-A6F9-23EC09A6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0D38D-45AE-4894-B28A-A8E1CC4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855E-E8E2-43CD-A448-55A12D52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4E88-35FA-4CB0-A370-F3B03DEB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E1AB-440F-4A83-AF4A-3B6376BA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0338-D24F-4963-B737-A1D31682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69376-4A2B-443B-B6EB-D0E6EF27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E005-5F0D-4FE1-B96F-623D7E94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84AA-0AEB-4E90-9C4A-70418139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5B366-1C58-4248-943A-7B1F3B6F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4B40-A9CE-4A64-BB2C-AB53A606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1FDB-5031-469D-A8E4-749BA4E3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3B97-C39A-43FA-B6A7-E386AEA5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23B9-46EB-4E1F-8E16-CC337686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7864-C6C2-4CE2-8150-1D17CE0AB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794F-1FBE-4B17-9E63-497702D2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78C61-F13B-4D25-98C2-11AC8EDC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A62C9-4174-4E98-9FD4-A2D52F83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15C0-6204-4A4E-91B3-7937135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2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A94-A5D5-4A3E-A61D-5397DA8A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F3EF-0A65-4780-80F2-21850933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11630-856D-4740-A5F2-41D96379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88B27-F3F4-42AE-AE93-EF27FE2F3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11259-4B3F-4540-B3CC-F4862E76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A2DF8-7142-4E79-AE3C-B581749B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ADAE4-7306-45B7-849E-25B3A92E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D782D-D473-4C97-BB5E-ADD1AC32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99E-DCDA-4208-9587-B940A420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28C0E-0015-41D8-807F-2A3A6497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7878C-1E34-46E8-B74E-16FC7CA8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94D9E-8E34-421A-BB8E-6866FE60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AEBA2-FC42-47E3-9416-FF8F4CFA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4BA7A-0531-4961-A65E-CDD60743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99D47-0A31-448F-9909-DDEEB933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5253-AF8F-4922-A262-8EB788F7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C93A-6B8F-4339-8D7C-FEE64F18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8508C-957E-4650-A403-D895695C1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C167-653A-4F99-A2D6-BA729363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5D219-ED55-41E8-9FDE-C283075B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FF20F-DDCC-47CD-A00D-9D3CC01D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8A3E-0CC5-4F91-8289-6005A2A4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8596D-54C1-4AFF-AF54-7C5B4C854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0C4F-7484-43B8-8683-E6FB55DB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C860-96BD-43CC-8A7B-DC9D7156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35CAC-68E6-4916-B4E8-CF15AA71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BED13-4E96-44F1-87D3-4B3D24BA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2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EC50C-D742-49DF-8CD2-285388B7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72964-9DCD-445A-A6AB-DDB5611DF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FF1F-E815-4E71-B05F-3406B8036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150-E24E-4495-96FE-9ACD473458C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CF00-AC9B-471A-BDD1-0254F29A7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B046-9E40-4975-A0CF-F8D975555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7A0F1F47-CFCB-42C1-AE36-1DBDC61746F7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876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5635-C817-4341-AB41-119B208D8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E650-047F-4050-A19D-5E78A91D8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8CA0-5459-4DB3-8C3B-DE324020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“New project”-&gt; “Empty Activity”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D75D9-B5B2-4E81-ABAE-E0CDCC3C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771" y="1690688"/>
            <a:ext cx="6847512" cy="4351338"/>
          </a:xfrm>
        </p:spPr>
      </p:pic>
    </p:spTree>
    <p:extLst>
      <p:ext uri="{BB962C8B-B14F-4D97-AF65-F5344CB8AC3E}">
        <p14:creationId xmlns:p14="http://schemas.microsoft.com/office/powerpoint/2010/main" val="375682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Click “New project”-&gt; “Empty Activity”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</cp:revision>
  <dcterms:created xsi:type="dcterms:W3CDTF">2021-09-15T12:34:21Z</dcterms:created>
  <dcterms:modified xsi:type="dcterms:W3CDTF">2021-09-15T12:35:00Z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2021-09-15T12:34:59Z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c5338c03-e376-43ec-a8d9-ceda5081e608</vt:lpwstr>
  </property>
  <property fmtid="{D5CDD505-2E9C-101B-9397-08002B2CF9AE}" pid="8" name="MSIP_Label_88914ebd-7e6c-4e12-a031-a9906be2db14_ContentBits">
    <vt:lpwstr>1</vt:lpwstr>
  </property>
</Properties>
</file>