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8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3" r:id="rId20"/>
    <p:sldId id="274" r:id="rId21"/>
    <p:sldId id="275" r:id="rId22"/>
    <p:sldId id="276" r:id="rId23"/>
    <p:sldId id="292" r:id="rId24"/>
    <p:sldId id="277" r:id="rId25"/>
    <p:sldId id="278" r:id="rId26"/>
    <p:sldId id="279" r:id="rId27"/>
    <p:sldId id="280" r:id="rId28"/>
    <p:sldId id="281" r:id="rId29"/>
    <p:sldId id="282" r:id="rId30"/>
    <p:sldId id="286" r:id="rId31"/>
    <p:sldId id="283" r:id="rId32"/>
    <p:sldId id="285" r:id="rId33"/>
    <p:sldId id="287" r:id="rId34"/>
    <p:sldId id="289" r:id="rId35"/>
    <p:sldId id="288" r:id="rId36"/>
    <p:sldId id="290" r:id="rId37"/>
    <p:sldId id="2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244" y="-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F1ED8-0ED6-4914-95CE-86D30A1B8810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B1AEE-C5CE-49EB-BE79-07D64110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80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B1AEE-C5CE-49EB-BE79-07D64110B07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35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36352-770E-4A9D-B038-2291C8834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4F8E1-E4C8-49BA-9FA1-1EB47E989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5C829-0D2C-4664-B6C8-70EC3E2A8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F7E3A-FEA1-432C-A991-7E4410F8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60FE6-7E2B-40E1-9324-7A56096E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8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5F02-3AE8-4CA2-A56F-4305325B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5C175-B13A-45E0-BEF3-5F695626B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4E43D-C29F-47E3-B16C-CC2F70413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60D28-235A-4826-A3CF-624240CB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D8527-27E3-4C27-9BE9-ACD986F4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3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26C9A-01AC-4F1B-89F1-B817D32A5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45CDD-8658-4D2F-8CBF-49521DCC6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80870-C40D-4E70-829C-B999B600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18D00-C31D-43D1-AFFC-ABA5B17C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026E0-E972-4FDC-A9E2-A8154668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6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4AF5-5F7C-47A3-8F19-24611D68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29391-F02E-401E-8F53-47A903585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9D710-DB4D-4F92-B141-29400CF8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EA845-5F87-4B1E-8363-ABE003CE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5A887-5541-4785-83B2-92C03A5A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9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EBCA-96D6-441A-B62F-11D0A5A46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57D98-2D12-4845-BD14-24CC700E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493A-89F3-4EF8-BA64-EAD58CAA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1A157-BE2B-4B05-A6BA-94B315F2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5AE57-34B1-428D-AF48-A5F47182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E695-160D-4381-B5BD-49FDBBF5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E324-B203-4CA5-B0E2-B1947451F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201A8-7D32-422B-97E8-3FFF4BE35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8AB23-B8B0-4A49-97E2-4B6812E9B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69894-4306-46A3-A620-80B011E1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57631-27C4-4601-AF3F-2CB0FD51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8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D2C3-8077-48F2-88B6-EF1B7DB4A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6FC93-9AD1-403A-AE39-EE218AE69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2CFA6-5363-4E99-B70F-B6665A026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A1D68-A348-48AB-A1BA-EE987D543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6188D-5C36-4F07-AD81-97E197C9B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8D74F1-E4EE-4DDE-9B6F-473B0FA6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DE802-9020-4E5D-AF1C-4BC525CF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78DC8E-7232-41D5-A9CA-886A14EA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3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3214-E82C-456C-A6A0-498FFE89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19E4B-4B43-4E41-94F6-1A0B9E35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9EA89-F416-44E9-ABB3-FAA21B5F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ED1B1-B95E-4713-829A-6163DA3E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E0C889-EC4E-4587-A782-915C5529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146A7-3B16-4F07-8281-DBC04B18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27F52-4123-4A07-BD63-3E8D218B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33CC-990C-46FD-987E-953AAC1E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BB3D2-58B8-4EC6-BD42-8D9674F2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4860A-0231-45F5-904B-F6FB50E4C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0D243-B8C6-4764-B224-25518096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99D4D-CD84-43BD-8AF4-BA104BCF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24BD2-A693-4B73-95F4-CCD8F241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9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CCC4-4E22-45B2-90C9-5B8D0A5E5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ECD54-48A8-40F0-B13B-609DAF11C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13235-888B-4A8E-8928-BD3D70762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D4181-3DE9-4DB3-9591-2D4C8CE1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F9B60-B516-4B09-8AB1-5EF007E7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6D23B-DBC5-4AD2-9C11-C80B20AB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9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936AD-1783-4848-85E3-D32B8563B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24AC-9BEB-4C99-8F43-D1494E1B7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57D45-5998-408E-B41D-2D7A92BE4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593D1-B1B8-4118-AA01-962ACD022BA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836D5-BCB3-4FD5-BA97-AB2AB6294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7C1D8-2427-403E-BE04-59DC46E0F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CBB8AD33-C3C6-42F8-997D-E2E268245B79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358917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BB00-9C72-42DE-AE90-852EC45DC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1C1AF-88BF-4F29-8564-B4F1552A2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03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14A5-3E9D-42A9-8D55-85B9FB63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Ifelse</a:t>
            </a:r>
            <a:r>
              <a:rPr lang="en-US" dirty="0"/>
              <a:t> selection (switch &amp; ternary operator)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EE37A9-619E-4F28-B1B3-09DAB6961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913" y="2727363"/>
            <a:ext cx="7391400" cy="2720137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FEF510-5AA6-44FA-A93F-28F0FEE1B1FA}"/>
              </a:ext>
            </a:extLst>
          </p:cNvPr>
          <p:cNvCxnSpPr/>
          <p:nvPr/>
        </p:nvCxnSpPr>
        <p:spPr>
          <a:xfrm flipV="1">
            <a:off x="8141465" y="4065224"/>
            <a:ext cx="969484" cy="8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D1FC70-7B41-417D-B136-B2AE2F9E1FB7}"/>
              </a:ext>
            </a:extLst>
          </p:cNvPr>
          <p:cNvSpPr txBox="1"/>
          <p:nvPr/>
        </p:nvSpPr>
        <p:spPr>
          <a:xfrm>
            <a:off x="9199084" y="3877937"/>
            <a:ext cx="176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Ternary operator </a:t>
            </a:r>
          </a:p>
        </p:txBody>
      </p:sp>
    </p:spTree>
    <p:extLst>
      <p:ext uri="{BB962C8B-B14F-4D97-AF65-F5344CB8AC3E}">
        <p14:creationId xmlns:p14="http://schemas.microsoft.com/office/powerpoint/2010/main" val="2535228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A3E4-90AA-43AD-8426-5D13FF89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’…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404852-CDB4-4306-AC90-27DB62536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739" y="1803591"/>
            <a:ext cx="8533047" cy="4351338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D524CF-B4BB-4FBB-B4B2-0E4775FD898B}"/>
              </a:ext>
            </a:extLst>
          </p:cNvPr>
          <p:cNvCxnSpPr/>
          <p:nvPr/>
        </p:nvCxnSpPr>
        <p:spPr>
          <a:xfrm flipV="1">
            <a:off x="9408405" y="3800819"/>
            <a:ext cx="969484" cy="8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FFE7D6-008F-40CD-8C6D-14E33F6CCF4B}"/>
              </a:ext>
            </a:extLst>
          </p:cNvPr>
          <p:cNvSpPr txBox="1"/>
          <p:nvPr/>
        </p:nvSpPr>
        <p:spPr>
          <a:xfrm>
            <a:off x="10377889" y="3609928"/>
            <a:ext cx="222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370551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092B-0B28-4A99-ADEB-2B3FC7708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7347A2-12AF-47A1-8511-2DE63A806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258" y="1930616"/>
            <a:ext cx="7343775" cy="2552700"/>
          </a:xfrm>
        </p:spPr>
      </p:pic>
    </p:spTree>
    <p:extLst>
      <p:ext uri="{BB962C8B-B14F-4D97-AF65-F5344CB8AC3E}">
        <p14:creationId xmlns:p14="http://schemas.microsoft.com/office/powerpoint/2010/main" val="2643394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3482-A74E-4797-B9A9-6DD3AAA5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dowhile</a:t>
            </a:r>
            <a:r>
              <a:rPr lang="en-US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F509-89DC-4C6D-ABBB-BAB92B253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dowhile</a:t>
            </a:r>
            <a:r>
              <a:rPr lang="en-US" dirty="0"/>
              <a:t> will execute at least once even it doesn’t meet the condition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A306D-F265-432A-B362-7A76C2B27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30" y="2889538"/>
            <a:ext cx="71056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50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345A-F507-42DD-97C8-E90CAFC2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604AEE-6556-41C5-9C93-1CD8437A1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402" y="1967417"/>
            <a:ext cx="6877050" cy="2257425"/>
          </a:xfrm>
        </p:spPr>
      </p:pic>
    </p:spTree>
    <p:extLst>
      <p:ext uri="{BB962C8B-B14F-4D97-AF65-F5344CB8AC3E}">
        <p14:creationId xmlns:p14="http://schemas.microsoft.com/office/powerpoint/2010/main" val="3642753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52B4-B6B5-40F7-AEDB-BB53FE53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Continue/break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B141-A376-4428-B888-E522DCB3A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will not execute the current step and jump to next step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56D7AA-A411-4F07-93FF-8AFF12A8E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57" y="2279783"/>
            <a:ext cx="7367931" cy="439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31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47E3-3D92-443E-A832-E7497BF0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770" y="365126"/>
            <a:ext cx="10197029" cy="63741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</a:t>
            </a:r>
            <a:r>
              <a:rPr lang="en-US" dirty="0"/>
              <a:t>’..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24C0E-15A6-4212-8CC3-02D1790B8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113" y="1002536"/>
            <a:ext cx="10626687" cy="5174427"/>
          </a:xfrm>
        </p:spPr>
        <p:txBody>
          <a:bodyPr/>
          <a:lstStyle/>
          <a:p>
            <a:r>
              <a:rPr lang="en-US" dirty="0"/>
              <a:t>Break will stop the loop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4A68C-E1AD-4AA0-B236-946AA8708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52" y="1639946"/>
            <a:ext cx="6379960" cy="47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21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6B1C-59C7-49F0-B225-264914148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&amp; constructor &amp;object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A7B00C-777B-4CC7-8E0C-3A43AF295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836" y="1836642"/>
            <a:ext cx="5776187" cy="4351338"/>
          </a:xfrm>
        </p:spPr>
      </p:pic>
    </p:spTree>
    <p:extLst>
      <p:ext uri="{BB962C8B-B14F-4D97-AF65-F5344CB8AC3E}">
        <p14:creationId xmlns:p14="http://schemas.microsoft.com/office/powerpoint/2010/main" val="586947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E16EE-2595-4380-9505-66FFC093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keyword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A931F3-9956-49AB-AA10-E0C44EE0E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407" y="1690688"/>
            <a:ext cx="5616080" cy="4478758"/>
          </a:xfrm>
        </p:spPr>
      </p:pic>
    </p:spTree>
    <p:extLst>
      <p:ext uri="{BB962C8B-B14F-4D97-AF65-F5344CB8AC3E}">
        <p14:creationId xmlns:p14="http://schemas.microsoft.com/office/powerpoint/2010/main" val="2973609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C447-8D40-4A9C-B64E-033AB232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0673-6DA4-4933-9A30-99A90912A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 is declared under class not method</a:t>
            </a:r>
          </a:p>
          <a:p>
            <a:endParaRPr lang="en-US" dirty="0"/>
          </a:p>
          <a:p>
            <a:r>
              <a:rPr lang="en-US" dirty="0"/>
              <a:t>Can be shared across classes or within class (depends on </a:t>
            </a:r>
            <a:r>
              <a:rPr lang="en-US" dirty="0" err="1"/>
              <a:t>wheather</a:t>
            </a:r>
            <a:r>
              <a:rPr lang="en-US" dirty="0"/>
              <a:t> it’s private and public)</a:t>
            </a:r>
          </a:p>
        </p:txBody>
      </p:sp>
    </p:spTree>
    <p:extLst>
      <p:ext uri="{BB962C8B-B14F-4D97-AF65-F5344CB8AC3E}">
        <p14:creationId xmlns:p14="http://schemas.microsoft.com/office/powerpoint/2010/main" val="91490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D035-3275-4382-936E-485B13FE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JDK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9C5C1C-9AF3-4AF6-B7DA-F2E696A74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6088"/>
            <a:ext cx="877755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04C64A-E8CA-4611-B9AF-C393D7EB548E}"/>
              </a:ext>
            </a:extLst>
          </p:cNvPr>
          <p:cNvSpPr txBox="1"/>
          <p:nvPr/>
        </p:nvSpPr>
        <p:spPr>
          <a:xfrm>
            <a:off x="1240971" y="1511559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part of JDK is JVM (which helps to translate bytecode .class to machine code)</a:t>
            </a:r>
          </a:p>
        </p:txBody>
      </p:sp>
    </p:spTree>
    <p:extLst>
      <p:ext uri="{BB962C8B-B14F-4D97-AF65-F5344CB8AC3E}">
        <p14:creationId xmlns:p14="http://schemas.microsoft.com/office/powerpoint/2010/main" val="3871273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EE56-BAEA-4840-A3D1-A6E03D8E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43" y="40529"/>
            <a:ext cx="10515600" cy="1325563"/>
          </a:xfrm>
        </p:spPr>
        <p:txBody>
          <a:bodyPr/>
          <a:lstStyle/>
          <a:p>
            <a:r>
              <a:rPr lang="en-US" dirty="0"/>
              <a:t>Static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F450C07-04B4-4F86-931D-AAF15AA20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372" y="1638339"/>
            <a:ext cx="6044576" cy="4351338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2F257A-29D8-47B0-9ED4-9CE99263C348}"/>
              </a:ext>
            </a:extLst>
          </p:cNvPr>
          <p:cNvCxnSpPr/>
          <p:nvPr/>
        </p:nvCxnSpPr>
        <p:spPr>
          <a:xfrm>
            <a:off x="5387248" y="5034708"/>
            <a:ext cx="2247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939914-2D9C-489D-BA92-D8ACF0DAA5AC}"/>
              </a:ext>
            </a:extLst>
          </p:cNvPr>
          <p:cNvSpPr txBox="1"/>
          <p:nvPr/>
        </p:nvSpPr>
        <p:spPr>
          <a:xfrm>
            <a:off x="7821976" y="4847422"/>
            <a:ext cx="391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no need to create instance </a:t>
            </a:r>
          </a:p>
        </p:txBody>
      </p:sp>
    </p:spTree>
    <p:extLst>
      <p:ext uri="{BB962C8B-B14F-4D97-AF65-F5344CB8AC3E}">
        <p14:creationId xmlns:p14="http://schemas.microsoft.com/office/powerpoint/2010/main" val="4108507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C2F5-1FF9-44DE-BE3E-97CB92C0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737"/>
            <a:ext cx="10515600" cy="1325563"/>
          </a:xfrm>
        </p:spPr>
        <p:txBody>
          <a:bodyPr/>
          <a:lstStyle/>
          <a:p>
            <a:r>
              <a:rPr lang="en-US" dirty="0"/>
              <a:t>Inner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5D753-E224-467B-B817-E00E6DDEB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130" y="1156771"/>
            <a:ext cx="10615670" cy="4854939"/>
          </a:xfrm>
        </p:spPr>
        <p:txBody>
          <a:bodyPr/>
          <a:lstStyle/>
          <a:p>
            <a:r>
              <a:rPr lang="en-US" dirty="0"/>
              <a:t>Class inside another class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BE936-D1EF-4E2D-9F32-F02CD251C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18" y="1700485"/>
            <a:ext cx="5871648" cy="494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57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3257-413E-450A-A30A-C369331C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8984"/>
            <a:ext cx="10515600" cy="1325563"/>
          </a:xfrm>
        </p:spPr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A4181-191F-49F0-8932-403FAC365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480"/>
            <a:ext cx="10515600" cy="4351338"/>
          </a:xfrm>
        </p:spPr>
        <p:txBody>
          <a:bodyPr/>
          <a:lstStyle/>
          <a:p>
            <a:r>
              <a:rPr lang="en-US" dirty="0"/>
              <a:t>1 D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2D: 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39D6C-7339-4D1A-9DA0-DC2B5640F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294" y="1077480"/>
            <a:ext cx="3067050" cy="1571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0A3BEE-FD46-455C-B41F-783830FA2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215" y="3555424"/>
            <a:ext cx="2619316" cy="198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43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D367-4D0C-484C-883D-7DC269ED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B0D9D-2D5C-4565-AE8F-4C411E1CF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09" y="1343818"/>
            <a:ext cx="10614891" cy="4833145"/>
          </a:xfrm>
        </p:spPr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can change size (dynamic) but Array size always fix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113DD-EFBC-4465-A932-451737FF1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76" y="2436091"/>
            <a:ext cx="44481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23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F1EF-8598-4E49-912C-E882AFEC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Varargs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E38CA4-9A52-4CE1-BA41-5EA15585E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5" y="1912278"/>
            <a:ext cx="5766683" cy="4279202"/>
          </a:xfrm>
        </p:spPr>
      </p:pic>
    </p:spTree>
    <p:extLst>
      <p:ext uri="{BB962C8B-B14F-4D97-AF65-F5344CB8AC3E}">
        <p14:creationId xmlns:p14="http://schemas.microsoft.com/office/powerpoint/2010/main" val="2026371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342E1-030C-4F2B-BA8C-C4355625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D1522B3-C707-43DE-B4CD-B3AF834AA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9692"/>
            <a:ext cx="4291022" cy="4351338"/>
          </a:xfrm>
        </p:spPr>
      </p:pic>
    </p:spTree>
    <p:extLst>
      <p:ext uri="{BB962C8B-B14F-4D97-AF65-F5344CB8AC3E}">
        <p14:creationId xmlns:p14="http://schemas.microsoft.com/office/powerpoint/2010/main" val="2616497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1739-9CE9-4DB1-B706-3A9207427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18" y="-78220"/>
            <a:ext cx="10515600" cy="1325563"/>
          </a:xfrm>
        </p:spPr>
        <p:txBody>
          <a:bodyPr/>
          <a:lstStyle/>
          <a:p>
            <a:r>
              <a:rPr lang="en-US" dirty="0"/>
              <a:t>Super variables, method, constructors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D06D94-9041-4260-BF4B-24101DE62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884" y="1177619"/>
            <a:ext cx="3194444" cy="26012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8CDE5F-4277-4608-8687-C1681C59D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262" y="1179215"/>
            <a:ext cx="3316780" cy="2783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7DA7F7-3630-4E5A-901E-053BC603C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416" y="1065645"/>
            <a:ext cx="44577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68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A51F-C07C-4780-BC3C-449A7EC9D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78" y="-113708"/>
            <a:ext cx="10515600" cy="1325563"/>
          </a:xfrm>
        </p:spPr>
        <p:txBody>
          <a:bodyPr/>
          <a:lstStyle/>
          <a:p>
            <a:r>
              <a:rPr lang="en-US" dirty="0"/>
              <a:t>Method 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D8942-4745-4602-B67C-3ED6D61C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57" y="1211855"/>
            <a:ext cx="10990243" cy="4965108"/>
          </a:xfrm>
        </p:spPr>
        <p:txBody>
          <a:bodyPr/>
          <a:lstStyle/>
          <a:p>
            <a:r>
              <a:rPr lang="en-US" dirty="0"/>
              <a:t>Child method override parent method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B0205-9BA0-4370-8771-E35809B68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78" y="1806765"/>
            <a:ext cx="5907947" cy="48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6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4E42-72A4-441C-B561-E32C62D0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872" y="365125"/>
            <a:ext cx="10130928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Encapsulation (</a:t>
            </a:r>
            <a:r>
              <a:rPr lang="en-US" dirty="0" err="1"/>
              <a:t>setters&amp;getter</a:t>
            </a:r>
            <a:r>
              <a:rPr lang="en-US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B0F38-FA7F-4426-B115-C058AE1E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4351338"/>
          </a:xfrm>
        </p:spPr>
        <p:txBody>
          <a:bodyPr/>
          <a:lstStyle/>
          <a:p>
            <a:r>
              <a:rPr lang="en-US" dirty="0"/>
              <a:t>Purpose: </a:t>
            </a:r>
            <a:r>
              <a:rPr lang="en-US" dirty="0" err="1"/>
              <a:t>Binnding</a:t>
            </a:r>
            <a:r>
              <a:rPr lang="en-US" dirty="0"/>
              <a:t> data with setters and getter method. Other class can only access/read data via method (instead of directly access the variable). We can also put some limits in the method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38572-1638-43B8-BBE9-F605D8C2B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926" y="3602516"/>
            <a:ext cx="6428158" cy="2890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F20E42-85C3-471D-95CA-0F59FD8B6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86" y="2423709"/>
            <a:ext cx="3860361" cy="419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51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10BE-233A-4727-B1B3-84DF5DA3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9F0B89-A62F-442D-B1EE-E9E385AFD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408" y="1910114"/>
            <a:ext cx="4799067" cy="37162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172A23-D81D-430B-A9D4-F76D11709090}"/>
              </a:ext>
            </a:extLst>
          </p:cNvPr>
          <p:cNvSpPr txBox="1"/>
          <p:nvPr/>
        </p:nvSpPr>
        <p:spPr>
          <a:xfrm>
            <a:off x="7171980" y="1910113"/>
            <a:ext cx="42826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If method in class is abstract, class also needs to be abstract (e.g. mammal)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But if a child class (e.g. bear) extent the parent abstract class, child class must declare a method( this method is same in the abstract method in the parent class)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A213-5BF9-4D86-9D18-0BAB27D6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44A12-B930-44F4-A40F-0D6EF3A93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IDE: Special type of editor for java and it also helps to compile the code (translate source code to bytecode)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258CED-5F28-45ED-999D-BB3D5C6E5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20" y="2939847"/>
            <a:ext cx="4808667" cy="337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71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FC24-471B-49A4-9D17-0ABBB3FAE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934" y="88034"/>
            <a:ext cx="9961320" cy="802663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E0E1B3-675B-4B40-B332-FF29E4DC9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746" y="804141"/>
            <a:ext cx="4398818" cy="5954595"/>
          </a:xfrm>
        </p:spPr>
      </p:pic>
    </p:spTree>
    <p:extLst>
      <p:ext uri="{BB962C8B-B14F-4D97-AF65-F5344CB8AC3E}">
        <p14:creationId xmlns:p14="http://schemas.microsoft.com/office/powerpoint/2010/main" val="2816162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F81B-87B3-4B04-86D5-AEFB1104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91" y="-128360"/>
            <a:ext cx="10515600" cy="1325563"/>
          </a:xfrm>
        </p:spPr>
        <p:txBody>
          <a:bodyPr/>
          <a:lstStyle/>
          <a:p>
            <a:r>
              <a:rPr lang="en-US" dirty="0"/>
              <a:t>Final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ABEC83-6C70-4D0C-AB23-3EDBDF12B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726" y="1867970"/>
            <a:ext cx="3927389" cy="387968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661F23-36B2-40C0-9CF9-86B3544781C8}"/>
              </a:ext>
            </a:extLst>
          </p:cNvPr>
          <p:cNvCxnSpPr/>
          <p:nvPr/>
        </p:nvCxnSpPr>
        <p:spPr>
          <a:xfrm>
            <a:off x="3862873" y="2034073"/>
            <a:ext cx="765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76EA71-D4FB-4AE6-B4FA-FE33D658368B}"/>
              </a:ext>
            </a:extLst>
          </p:cNvPr>
          <p:cNvSpPr txBox="1"/>
          <p:nvPr/>
        </p:nvSpPr>
        <p:spPr>
          <a:xfrm>
            <a:off x="4553527" y="1948873"/>
            <a:ext cx="2826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other class can extents the final class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7B3BAC-6651-417B-AD09-9F78FADCB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108" y="2772981"/>
            <a:ext cx="4435295" cy="37952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9D08A6-F9E7-423F-A9C0-9DB075C40E62}"/>
              </a:ext>
            </a:extLst>
          </p:cNvPr>
          <p:cNvSpPr txBox="1"/>
          <p:nvPr/>
        </p:nvSpPr>
        <p:spPr>
          <a:xfrm>
            <a:off x="8770883" y="1625707"/>
            <a:ext cx="3153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method can’t overwrite parent final method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0D3236-E807-4413-A185-910195FA89C7}"/>
              </a:ext>
            </a:extLst>
          </p:cNvPr>
          <p:cNvCxnSpPr>
            <a:cxnSpLocks/>
          </p:cNvCxnSpPr>
          <p:nvPr/>
        </p:nvCxnSpPr>
        <p:spPr>
          <a:xfrm flipV="1">
            <a:off x="8091055" y="2390839"/>
            <a:ext cx="1067367" cy="76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247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9F69-1DC3-485D-A9CE-BF7CA20D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8601"/>
            <a:ext cx="10515600" cy="1325563"/>
          </a:xfrm>
        </p:spPr>
        <p:txBody>
          <a:bodyPr/>
          <a:lstStyle/>
          <a:p>
            <a:r>
              <a:rPr lang="en-US" dirty="0"/>
              <a:t>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49D417-CE9B-4C3F-823B-BA7AE0D32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477" y="1001424"/>
            <a:ext cx="6495093" cy="5399376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BE4B81-7278-44B6-BDEB-AFABBACD9055}"/>
              </a:ext>
            </a:extLst>
          </p:cNvPr>
          <p:cNvCxnSpPr/>
          <p:nvPr/>
        </p:nvCxnSpPr>
        <p:spPr>
          <a:xfrm>
            <a:off x="4655127" y="1644073"/>
            <a:ext cx="350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1103A1-BACC-4CB9-8B4F-98748A71A090}"/>
              </a:ext>
            </a:extLst>
          </p:cNvPr>
          <p:cNvSpPr txBox="1"/>
          <p:nvPr/>
        </p:nvSpPr>
        <p:spPr>
          <a:xfrm>
            <a:off x="8211127" y="1376218"/>
            <a:ext cx="4056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is very similar to abstract but it allows child class to extend multiple classes</a:t>
            </a:r>
          </a:p>
        </p:txBody>
      </p:sp>
    </p:spTree>
    <p:extLst>
      <p:ext uri="{BB962C8B-B14F-4D97-AF65-F5344CB8AC3E}">
        <p14:creationId xmlns:p14="http://schemas.microsoft.com/office/powerpoint/2010/main" val="3780705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5D6D-BE12-4C56-AF6E-1B379C68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 dirty="0"/>
              <a:t>Anonymous inner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4A66CC-B666-4289-9C8F-7C35AB8A9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295400"/>
            <a:ext cx="3352800" cy="426720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F9F784-28E7-48C6-A371-E80F46A00917}"/>
              </a:ext>
            </a:extLst>
          </p:cNvPr>
          <p:cNvCxnSpPr>
            <a:stCxn id="5" idx="3"/>
          </p:cNvCxnSpPr>
          <p:nvPr/>
        </p:nvCxnSpPr>
        <p:spPr>
          <a:xfrm>
            <a:off x="4191000" y="3429000"/>
            <a:ext cx="1435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5EFA79A-8214-472F-8B78-B9E384143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873" y="1295400"/>
            <a:ext cx="41243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59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7D72-AE21-4308-A22B-0E2FDC822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29" y="223989"/>
            <a:ext cx="10515600" cy="899732"/>
          </a:xfrm>
        </p:spPr>
        <p:txBody>
          <a:bodyPr/>
          <a:lstStyle/>
          <a:p>
            <a:r>
              <a:rPr lang="en-US" dirty="0"/>
              <a:t>Functional interface lambda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A067B-400A-4F3C-AAB1-2B2D756FF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43" y="1123721"/>
            <a:ext cx="10681771" cy="50091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7B6E93-A379-4B49-B463-B81D91E23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58" y="1999234"/>
            <a:ext cx="5243111" cy="423967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68C104-C688-42FD-A990-6248FC16C90D}"/>
              </a:ext>
            </a:extLst>
          </p:cNvPr>
          <p:cNvCxnSpPr>
            <a:cxnSpLocks/>
          </p:cNvCxnSpPr>
          <p:nvPr/>
        </p:nvCxnSpPr>
        <p:spPr>
          <a:xfrm flipV="1">
            <a:off x="5600241" y="4119072"/>
            <a:ext cx="495759" cy="2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A771B10-3ED3-48F8-A73C-3A4FA175E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73434"/>
            <a:ext cx="6133877" cy="35145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A6CC83-57BF-4D43-9A3F-2C44271CAE7C}"/>
              </a:ext>
            </a:extLst>
          </p:cNvPr>
          <p:cNvSpPr txBox="1"/>
          <p:nvPr/>
        </p:nvSpPr>
        <p:spPr>
          <a:xfrm>
            <a:off x="921286" y="6085079"/>
            <a:ext cx="3303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Functional interface (interface with only 1 method)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BE11F8-B64D-475B-95FD-50C4A66D29C4}"/>
              </a:ext>
            </a:extLst>
          </p:cNvPr>
          <p:cNvSpPr txBox="1"/>
          <p:nvPr/>
        </p:nvSpPr>
        <p:spPr>
          <a:xfrm>
            <a:off x="7099913" y="6231256"/>
            <a:ext cx="330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Lambda </a:t>
            </a:r>
            <a:r>
              <a:rPr lang="en-US" dirty="0" err="1"/>
              <a:t>expresson</a:t>
            </a:r>
            <a:r>
              <a:rPr lang="en-US" dirty="0"/>
              <a:t>: Short form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7861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34B2-6165-4F7A-9238-53070D96D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2763"/>
            <a:ext cx="10439400" cy="613930"/>
          </a:xfrm>
        </p:spPr>
        <p:txBody>
          <a:bodyPr>
            <a:normAutofit fontScale="90000"/>
          </a:bodyPr>
          <a:lstStyle/>
          <a:p>
            <a:r>
              <a:rPr lang="en-US" dirty="0"/>
              <a:t>Default method in interface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86AEA6-4B23-43CF-9D74-10D6F6121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762" y="1082560"/>
            <a:ext cx="5272920" cy="5502677"/>
          </a:xfrm>
        </p:spPr>
      </p:pic>
    </p:spTree>
    <p:extLst>
      <p:ext uri="{BB962C8B-B14F-4D97-AF65-F5344CB8AC3E}">
        <p14:creationId xmlns:p14="http://schemas.microsoft.com/office/powerpoint/2010/main" val="1294377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70B5-0EC5-47D5-AB92-BA7F2FCE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04" y="18255"/>
            <a:ext cx="11155496" cy="1325563"/>
          </a:xfrm>
        </p:spPr>
        <p:txBody>
          <a:bodyPr/>
          <a:lstStyle/>
          <a:p>
            <a:r>
              <a:rPr lang="en-US" dirty="0"/>
              <a:t>Access modifier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A8CA9-D239-478C-B044-F1A57D64E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6" y="1426512"/>
            <a:ext cx="94678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222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ADC9-A795-4378-878B-D1A19D41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02C03-1ECE-4C62-A812-C5AE178B0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Multi-tasking </a:t>
            </a:r>
          </a:p>
          <a:p>
            <a:endParaRPr lang="en-US" dirty="0"/>
          </a:p>
          <a:p>
            <a:r>
              <a:rPr lang="en-US" dirty="0"/>
              <a:t>Run diff tasks on diff cores at the same time</a:t>
            </a:r>
          </a:p>
          <a:p>
            <a:endParaRPr lang="en-US" dirty="0"/>
          </a:p>
          <a:p>
            <a:r>
              <a:rPr lang="en-US" dirty="0"/>
              <a:t>Single CPU has multiple cores (small unit which helps to execute diff instructions)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9D94E-AAB1-4D2A-B60D-F3C3C273D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553" y="1825625"/>
            <a:ext cx="22764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8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3C67-5E7F-4E00-9FBC-16CD03E4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A3EE6-2CCE-40A1-A019-CF7549AF9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click “new” -&gt; select “java project”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F29B8-B2DF-409A-821A-7936B69B2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7" y="2615469"/>
            <a:ext cx="5712666" cy="369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3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1F167-794C-4D28-AAF6-78BB8005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0D212-AD1C-4B1C-8AAD-428689B89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click “</a:t>
            </a:r>
            <a:r>
              <a:rPr lang="en-US" dirty="0" err="1"/>
              <a:t>src</a:t>
            </a:r>
            <a:r>
              <a:rPr lang="en-US" dirty="0"/>
              <a:t>”-&gt; new -&gt; class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852C4-8EF5-4143-A1C0-C27F7D72E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881" y="2861616"/>
            <a:ext cx="6500229" cy="331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84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C2A4-46A2-41A7-B7AA-5B1F541A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’…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0BCB97-F724-4F3A-B72E-58F68D385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984" y="1825625"/>
            <a:ext cx="9858031" cy="4351338"/>
          </a:xfrm>
        </p:spPr>
      </p:pic>
    </p:spTree>
    <p:extLst>
      <p:ext uri="{BB962C8B-B14F-4D97-AF65-F5344CB8AC3E}">
        <p14:creationId xmlns:p14="http://schemas.microsoft.com/office/powerpoint/2010/main" val="81526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31D2-1B92-46F2-A1A8-0D88A9A8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F89910-B51A-430F-8F37-A576A78D6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11" y="1897761"/>
            <a:ext cx="7830124" cy="34151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8CC6C0-B4C2-471E-9D1D-F88380353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477" y="1897761"/>
            <a:ext cx="3096715" cy="334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7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0A47-3291-4B9B-806E-50D85D5C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’..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9FB3FC-A988-47BA-9E01-19A190CCB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788" y="1602570"/>
            <a:ext cx="9398155" cy="4574393"/>
          </a:xfrm>
        </p:spPr>
      </p:pic>
    </p:spTree>
    <p:extLst>
      <p:ext uri="{BB962C8B-B14F-4D97-AF65-F5344CB8AC3E}">
        <p14:creationId xmlns:p14="http://schemas.microsoft.com/office/powerpoint/2010/main" val="803001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6AD8-CE4E-4A5C-A65A-AD0970B5C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 (don’t simply use </a:t>
            </a:r>
            <a:r>
              <a:rPr lang="en-US" dirty="0" err="1"/>
              <a:t>x,y,z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4A4058-9E93-49EF-A6C5-9D0C9AF5A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333" y="1690688"/>
            <a:ext cx="2604674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33279C-A505-40A7-A02C-986D116A7983}"/>
              </a:ext>
            </a:extLst>
          </p:cNvPr>
          <p:cNvCxnSpPr>
            <a:cxnSpLocks/>
          </p:cNvCxnSpPr>
          <p:nvPr/>
        </p:nvCxnSpPr>
        <p:spPr>
          <a:xfrm>
            <a:off x="4010140" y="2798285"/>
            <a:ext cx="969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8E8269-2AE8-4466-9D90-E88F46961ADC}"/>
              </a:ext>
            </a:extLst>
          </p:cNvPr>
          <p:cNvSpPr txBox="1"/>
          <p:nvPr/>
        </p:nvSpPr>
        <p:spPr>
          <a:xfrm>
            <a:off x="5072756" y="2613619"/>
            <a:ext cx="489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first char should be capital!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A7B4C0-D496-4695-9A69-5E02F61319D5}"/>
              </a:ext>
            </a:extLst>
          </p:cNvPr>
          <p:cNvSpPr txBox="1"/>
          <p:nvPr/>
        </p:nvSpPr>
        <p:spPr>
          <a:xfrm>
            <a:off x="5189659" y="4213151"/>
            <a:ext cx="489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letter!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C66E30-B229-4577-813F-061997CA8324}"/>
              </a:ext>
            </a:extLst>
          </p:cNvPr>
          <p:cNvCxnSpPr>
            <a:cxnSpLocks/>
          </p:cNvCxnSpPr>
          <p:nvPr/>
        </p:nvCxnSpPr>
        <p:spPr>
          <a:xfrm>
            <a:off x="4197427" y="4373430"/>
            <a:ext cx="969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>
            <a:extLst>
              <a:ext uri="{FF2B5EF4-FFF2-40B4-BE49-F238E27FC236}">
                <a16:creationId xmlns:a16="http://schemas.microsoft.com/office/drawing/2014/main" id="{6C23D588-3387-4C35-8052-06CDD5A8C8F2}"/>
              </a:ext>
            </a:extLst>
          </p:cNvPr>
          <p:cNvSpPr/>
          <p:nvPr/>
        </p:nvSpPr>
        <p:spPr>
          <a:xfrm>
            <a:off x="3917007" y="3690384"/>
            <a:ext cx="280420" cy="11680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C96081-99E8-4D6D-8951-9359BECF91AF}"/>
              </a:ext>
            </a:extLst>
          </p:cNvPr>
          <p:cNvCxnSpPr>
            <a:cxnSpLocks/>
          </p:cNvCxnSpPr>
          <p:nvPr/>
        </p:nvCxnSpPr>
        <p:spPr>
          <a:xfrm>
            <a:off x="4041354" y="5726669"/>
            <a:ext cx="969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CC7191A-E41D-4841-9E6F-E59C8FC84B60}"/>
              </a:ext>
            </a:extLst>
          </p:cNvPr>
          <p:cNvSpPr txBox="1"/>
          <p:nvPr/>
        </p:nvSpPr>
        <p:spPr>
          <a:xfrm>
            <a:off x="5189659" y="5542003"/>
            <a:ext cx="489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capital letters!</a:t>
            </a:r>
          </a:p>
        </p:txBody>
      </p:sp>
    </p:spTree>
    <p:extLst>
      <p:ext uri="{BB962C8B-B14F-4D97-AF65-F5344CB8AC3E}">
        <p14:creationId xmlns:p14="http://schemas.microsoft.com/office/powerpoint/2010/main" val="191026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16606</TotalTime>
  <Words>424</Words>
  <Application>Microsoft Office PowerPoint</Application>
  <PresentationFormat>Widescreen</PresentationFormat>
  <Paragraphs>75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PowerPoint Presentation</vt:lpstr>
      <vt:lpstr>JAVA JDK</vt:lpstr>
      <vt:lpstr> IDE</vt:lpstr>
      <vt:lpstr>Create project</vt:lpstr>
      <vt:lpstr>Create new class</vt:lpstr>
      <vt:lpstr>Cont’…</vt:lpstr>
      <vt:lpstr>Variables</vt:lpstr>
      <vt:lpstr>Cont’..</vt:lpstr>
      <vt:lpstr>Naming convention (don’t simply use x,y,z)</vt:lpstr>
      <vt:lpstr>Ifelse selection (switch &amp; ternary operator)</vt:lpstr>
      <vt:lpstr>Cont’…</vt:lpstr>
      <vt:lpstr>While loop</vt:lpstr>
      <vt:lpstr>dowhile loop</vt:lpstr>
      <vt:lpstr>For loop</vt:lpstr>
      <vt:lpstr>Continue/break</vt:lpstr>
      <vt:lpstr>Cont’..</vt:lpstr>
      <vt:lpstr>Class &amp; constructor &amp;object</vt:lpstr>
      <vt:lpstr>This keyword</vt:lpstr>
      <vt:lpstr>Field</vt:lpstr>
      <vt:lpstr>Static </vt:lpstr>
      <vt:lpstr>Inner class</vt:lpstr>
      <vt:lpstr>Array</vt:lpstr>
      <vt:lpstr>ArrayList</vt:lpstr>
      <vt:lpstr>Varargs</vt:lpstr>
      <vt:lpstr>Inheritance </vt:lpstr>
      <vt:lpstr>Super variables, method, constructors</vt:lpstr>
      <vt:lpstr>Method overriding</vt:lpstr>
      <vt:lpstr>Encapsulation (setters&amp;getter) </vt:lpstr>
      <vt:lpstr>Abstract </vt:lpstr>
      <vt:lpstr>Cont.</vt:lpstr>
      <vt:lpstr>Final</vt:lpstr>
      <vt:lpstr>Interface</vt:lpstr>
      <vt:lpstr>Anonymous inner class</vt:lpstr>
      <vt:lpstr>Functional interface lambda expression</vt:lpstr>
      <vt:lpstr>Default method in interface</vt:lpstr>
      <vt:lpstr>Access modifier</vt:lpstr>
      <vt:lpstr>Multi-threading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138</cp:revision>
  <dcterms:created xsi:type="dcterms:W3CDTF">2021-09-05T05:05:52Z</dcterms:created>
  <dcterms:modified xsi:type="dcterms:W3CDTF">2021-09-22T03:02:43Z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2021-09-22T03:02:43Z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eb3b6f0e-8e6c-45b4-a8d5-78effd78d383</vt:lpwstr>
  </property>
  <property fmtid="{D5CDD505-2E9C-101B-9397-08002B2CF9AE}" pid="8" name="MSIP_Label_88914ebd-7e6c-4e12-a031-a9906be2db14_ContentBits">
    <vt:lpwstr>1</vt:lpwstr>
  </property>
</Properties>
</file>