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988" autoAdjust="0"/>
  </p:normalViewPr>
  <p:slideViewPr>
    <p:cSldViewPr snapToGrid="0">
      <p:cViewPr varScale="1">
        <p:scale>
          <a:sx n="51" d="100"/>
          <a:sy n="51" d="100"/>
        </p:scale>
        <p:origin x="12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6AAB-0F30-41EE-9EA6-D6404210E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51FCC-B840-43BB-B994-CD1FA07F7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88AF4-038F-474F-B391-F32DA612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E655-46BB-42B9-8D9E-917F2681FAFB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66AD7-82B0-446B-B330-CCD0E654D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C859F-07C6-49FB-AC81-41DDB51D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314F-3216-4622-B82C-E2C0C3EF4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5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FB5D-6DF4-441B-ACDA-83713A851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6015D-A888-41CE-85A4-9FB0147BD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0666-D161-4705-A98B-F4A96A05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E655-46BB-42B9-8D9E-917F2681FAFB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C11EE-B0EF-47FA-AC3F-B5B4936D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238D8-F770-4BD9-B799-D9309C46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314F-3216-4622-B82C-E2C0C3EF4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5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A74B69-D06E-42DE-80D2-ED735AB21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7DF60-02D9-41B1-A9AA-D7F6E5DCB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D061D-5E9F-4E1A-9829-3B9F9776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E655-46BB-42B9-8D9E-917F2681FAFB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94BDD-2E3B-4D82-BC1D-78FF3A6C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EF267-655B-4BDE-AD54-27490189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314F-3216-4622-B82C-E2C0C3EF4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0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D96B-3B7C-4C89-9253-DF3285D6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0ED47-8E2A-4A49-858B-B93A64C2B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198AF-B58D-4EF6-B118-41D44BD4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E655-46BB-42B9-8D9E-917F2681FAFB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F4B91-2EF0-4AE8-80AC-11B24D849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2F501-4D32-435F-8DA6-0ED5A3B2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314F-3216-4622-B82C-E2C0C3EF4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3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87C6-8094-4C0B-A647-8976A9AA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4909E-3428-4C95-BE0D-97AF0011C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60383-38DF-4296-97EE-B47F8556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E655-46BB-42B9-8D9E-917F2681FAFB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B7197-7D49-488C-A791-40C2BD36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8D7FB-93F7-4758-9115-110714D8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314F-3216-4622-B82C-E2C0C3EF4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2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710D-EA29-4D2B-B006-1F2583A3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1050E-ADB7-45FB-9251-F32869A5C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77C8D-7C8F-4705-8741-FA9C0270D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97822-13FF-4928-B106-DD47AD5FD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E655-46BB-42B9-8D9E-917F2681FAFB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D594E-2D55-4B6E-A3A7-FDA3524C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5D034-D178-4D2D-B7E1-F8C6E725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314F-3216-4622-B82C-E2C0C3EF4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6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3C55-EBC5-48B4-8CE9-B59919AA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B0D4C-1C18-43E7-AC5F-00742E974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98B56-0D8B-4485-9661-65BF03967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80A2D-3D50-4F4E-B97E-E8C1FF797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5AC7C-D3DD-4935-A027-A143EF7A9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19B4F-6C79-4E26-B470-23FD2502B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E655-46BB-42B9-8D9E-917F2681FAFB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AAD6E0-1A67-477C-8E3E-F516A838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3188A0-73CC-47ED-962B-0A5226D5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314F-3216-4622-B82C-E2C0C3EF4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2A3B8-825D-4FFB-98B5-D66F6653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99D77-C5B8-4CA7-8870-19388C06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E655-46BB-42B9-8D9E-917F2681FAFB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D996A-566C-410C-8A9D-E19A6F39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B9E06-39F0-4217-AF2C-C435156E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314F-3216-4622-B82C-E2C0C3EF4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5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E8504F-1127-4C8E-BD0F-C3C9454B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E655-46BB-42B9-8D9E-917F2681FAFB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F2B83-2CC2-4A32-9CD4-6DC9CEC7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124E8-83CF-4AB3-A9D7-CC4C2EFC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314F-3216-4622-B82C-E2C0C3EF4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0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B9E5-0949-41C2-BEC2-299C769FA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EF67A-1625-4CA4-9E27-665DDB629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5073B-9639-487F-B842-DF816CF9F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E6A6C-AA21-458B-A624-A3E8AAC4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E655-46BB-42B9-8D9E-917F2681FAFB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CEFC1-FCA4-442B-BF66-99176181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53435-411F-4575-AD24-EA8E6FFB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314F-3216-4622-B82C-E2C0C3EF4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0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B5D0-562F-4DF0-80D7-F9D802CA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599C9-6E44-433F-8E2F-DE9684B6E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7FD9A-8FF0-41DA-8A2D-5098E739F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7ADA9-604D-4A5B-AD36-615F640E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E655-46BB-42B9-8D9E-917F2681FAFB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BD20C-AF7A-48DF-A718-DFE7688E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ED2E2-BAA8-4A64-878C-722EFC29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314F-3216-4622-B82C-E2C0C3EF4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97750-3583-4BE3-8251-A72B5C7C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0118F-6DAA-4BF1-B20B-35C779125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15F84-D9F8-42CC-8DB8-40BE7F513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0E655-46BB-42B9-8D9E-917F2681FAFB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1F27B-2AC3-4E18-A868-4BC70612C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B405B-1F0B-49F9-AD0F-EB1C22F82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4314F-3216-4622-B82C-E2C0C3EF4A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64E426B7-D17E-4D75-93D0-8377734E9B27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101468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9189-62FE-4C86-BD7A-8F5995420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C893A-854D-46A1-91E1-674C2BA9D5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77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F42F-96F0-4E73-BC73-91043C82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C2526E87-FAE8-4D76-BA53-DE95AE9F0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189" y="2203709"/>
            <a:ext cx="4619625" cy="3352800"/>
          </a:xfrm>
        </p:spPr>
      </p:pic>
    </p:spTree>
    <p:extLst>
      <p:ext uri="{BB962C8B-B14F-4D97-AF65-F5344CB8AC3E}">
        <p14:creationId xmlns:p14="http://schemas.microsoft.com/office/powerpoint/2010/main" val="10518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4D54-6ED1-4648-B661-AC4D2451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38B87575-1DA1-4355-94CC-DC5F14102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5" y="2099793"/>
            <a:ext cx="4705350" cy="3362325"/>
          </a:xfrm>
        </p:spPr>
      </p:pic>
    </p:spTree>
    <p:extLst>
      <p:ext uri="{BB962C8B-B14F-4D97-AF65-F5344CB8AC3E}">
        <p14:creationId xmlns:p14="http://schemas.microsoft.com/office/powerpoint/2010/main" val="1889992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57B4-7985-4F0E-BECB-27FBE6D0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2B58A657-3E21-4466-9FB2-B50CCCAF3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362" y="2018544"/>
            <a:ext cx="4714875" cy="3590925"/>
          </a:xfrm>
        </p:spPr>
      </p:pic>
    </p:spTree>
    <p:extLst>
      <p:ext uri="{BB962C8B-B14F-4D97-AF65-F5344CB8AC3E}">
        <p14:creationId xmlns:p14="http://schemas.microsoft.com/office/powerpoint/2010/main" val="3588155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03FE-D016-4A48-8867-821C4ED9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7E105E77-2854-496B-B5E6-369EA86C9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41" y="2077874"/>
            <a:ext cx="5028923" cy="360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A74E-4F17-48A9-8E86-5223D6A3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&amp; install </a:t>
            </a:r>
            <a:r>
              <a:rPr lang="en-US" dirty="0" err="1"/>
              <a:t>bluej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E9B71-BA65-405E-9D88-46373A02E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https://www.dukelearntoprogram.com//course2/index.php</a:t>
            </a:r>
          </a:p>
        </p:txBody>
      </p:sp>
    </p:spTree>
    <p:extLst>
      <p:ext uri="{BB962C8B-B14F-4D97-AF65-F5344CB8AC3E}">
        <p14:creationId xmlns:p14="http://schemas.microsoft.com/office/powerpoint/2010/main" val="358840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AA30-98B3-4E7F-ADFE-67B55ADA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object-oriented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62E2A-A683-4088-BC52-3E282F568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err="1"/>
              <a:t>origented</a:t>
            </a:r>
            <a:r>
              <a:rPr lang="en-US" dirty="0"/>
              <a:t> </a:t>
            </a:r>
            <a:r>
              <a:rPr lang="en-US" dirty="0" err="1"/>
              <a:t>lanauge</a:t>
            </a:r>
            <a:r>
              <a:rPr lang="en-US" dirty="0"/>
              <a:t> is a kind of programming language which associates with </a:t>
            </a:r>
            <a:r>
              <a:rPr lang="en-US" dirty="0">
                <a:solidFill>
                  <a:srgbClr val="FF0000"/>
                </a:solidFill>
              </a:rPr>
              <a:t>classes and objects </a:t>
            </a:r>
          </a:p>
          <a:p>
            <a:endParaRPr lang="en-US" dirty="0"/>
          </a:p>
          <a:p>
            <a:r>
              <a:rPr lang="en-US" dirty="0"/>
              <a:t>Classes are a way to </a:t>
            </a:r>
            <a:r>
              <a:rPr lang="en-US" dirty="0">
                <a:solidFill>
                  <a:srgbClr val="FF0000"/>
                </a:solidFill>
              </a:rPr>
              <a:t>organize</a:t>
            </a:r>
            <a:r>
              <a:rPr lang="en-US" dirty="0"/>
              <a:t> your programs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Objects are created using classes </a:t>
            </a:r>
            <a:r>
              <a:rPr lang="en-US" dirty="0"/>
              <a:t>when programming run </a:t>
            </a:r>
          </a:p>
        </p:txBody>
      </p:sp>
    </p:spTree>
    <p:extLst>
      <p:ext uri="{BB962C8B-B14F-4D97-AF65-F5344CB8AC3E}">
        <p14:creationId xmlns:p14="http://schemas.microsoft.com/office/powerpoint/2010/main" val="260346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8B59-E1E3-4315-962B-69071D59E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200701" cy="863094"/>
          </a:xfrm>
        </p:spPr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17DC-B1DF-4080-9331-E22DACBBD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750" y="881350"/>
            <a:ext cx="10515600" cy="4351338"/>
          </a:xfrm>
        </p:spPr>
        <p:txBody>
          <a:bodyPr/>
          <a:lstStyle/>
          <a:p>
            <a:r>
              <a:rPr lang="en-US" dirty="0"/>
              <a:t>Java is objected-oriented</a:t>
            </a:r>
          </a:p>
          <a:p>
            <a:r>
              <a:rPr lang="en-US" dirty="0">
                <a:solidFill>
                  <a:srgbClr val="FF0000"/>
                </a:solidFill>
              </a:rPr>
              <a:t>Classes</a:t>
            </a:r>
            <a:r>
              <a:rPr lang="en-US" dirty="0"/>
              <a:t> have </a:t>
            </a:r>
            <a:r>
              <a:rPr lang="en-US" dirty="0">
                <a:solidFill>
                  <a:srgbClr val="FF0000"/>
                </a:solidFill>
              </a:rPr>
              <a:t>.java </a:t>
            </a:r>
            <a:r>
              <a:rPr lang="en-US" dirty="0"/>
              <a:t>file extension (this is also called source code)</a:t>
            </a:r>
          </a:p>
          <a:p>
            <a:r>
              <a:rPr lang="en-US" dirty="0">
                <a:solidFill>
                  <a:srgbClr val="FF0000"/>
                </a:solidFill>
              </a:rPr>
              <a:t>Method</a:t>
            </a:r>
            <a:r>
              <a:rPr lang="en-US" dirty="0"/>
              <a:t>s are contained in the </a:t>
            </a:r>
            <a:r>
              <a:rPr lang="en-US" dirty="0">
                <a:solidFill>
                  <a:srgbClr val="FF0000"/>
                </a:solidFill>
              </a:rPr>
              <a:t>class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Source codes are </a:t>
            </a:r>
            <a:r>
              <a:rPr lang="en-US" dirty="0">
                <a:solidFill>
                  <a:srgbClr val="FF0000"/>
                </a:solidFill>
              </a:rPr>
              <a:t>human-readable</a:t>
            </a:r>
            <a:r>
              <a:rPr lang="en-US" dirty="0"/>
              <a:t> but not machine-readable </a:t>
            </a:r>
          </a:p>
          <a:p>
            <a:r>
              <a:rPr lang="en-US" dirty="0"/>
              <a:t>We need </a:t>
            </a:r>
            <a:r>
              <a:rPr lang="en-US" dirty="0">
                <a:solidFill>
                  <a:srgbClr val="FF0000"/>
                </a:solidFill>
              </a:rPr>
              <a:t>compile </a:t>
            </a:r>
            <a:r>
              <a:rPr lang="en-US" dirty="0"/>
              <a:t>the source code (</a:t>
            </a:r>
            <a:r>
              <a:rPr lang="en-US" dirty="0">
                <a:solidFill>
                  <a:srgbClr val="FF0000"/>
                </a:solidFill>
              </a:rPr>
              <a:t>.java</a:t>
            </a:r>
            <a:r>
              <a:rPr lang="en-US" dirty="0"/>
              <a:t>) to bytecode (</a:t>
            </a:r>
            <a:r>
              <a:rPr lang="en-US" dirty="0">
                <a:solidFill>
                  <a:srgbClr val="FF0000"/>
                </a:solidFill>
              </a:rPr>
              <a:t>.class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DC12C-8B89-44B0-9227-8BCCE4F5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198" y="2356138"/>
            <a:ext cx="1828800" cy="438150"/>
          </a:xfrm>
          <a:prstGeom prst="rect">
            <a:avLst/>
          </a:prstGeom>
        </p:spPr>
      </p:pic>
      <p:pic>
        <p:nvPicPr>
          <p:cNvPr id="7" name="Picture 6" descr="Timeline&#10;&#10;Description automatically generated with low confidence">
            <a:extLst>
              <a:ext uri="{FF2B5EF4-FFF2-40B4-BE49-F238E27FC236}">
                <a16:creationId xmlns:a16="http://schemas.microsoft.com/office/drawing/2014/main" id="{DA4667DB-DE4A-4DFB-B459-3B7715E7F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3957342"/>
            <a:ext cx="49339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3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AF04-3F58-48FD-BB7D-ECF6F558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680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1F488-A618-4DC1-BE05-73D674DDA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806"/>
            <a:ext cx="10515600" cy="4351338"/>
          </a:xfrm>
        </p:spPr>
        <p:txBody>
          <a:bodyPr/>
          <a:lstStyle/>
          <a:p>
            <a:r>
              <a:rPr lang="en-US" dirty="0"/>
              <a:t>A class is a </a:t>
            </a:r>
            <a:r>
              <a:rPr lang="en-US" dirty="0">
                <a:solidFill>
                  <a:srgbClr val="FF0000"/>
                </a:solidFill>
              </a:rPr>
              <a:t>template </a:t>
            </a:r>
            <a:r>
              <a:rPr lang="en-US" dirty="0"/>
              <a:t>to make objects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C955CB5-D7AA-44D7-BA8E-FC4BABEEE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2486"/>
            <a:ext cx="5852964" cy="450038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65707E-49A8-4225-A4BA-423D5DAFB05D}"/>
              </a:ext>
            </a:extLst>
          </p:cNvPr>
          <p:cNvCxnSpPr>
            <a:cxnSpLocks/>
          </p:cNvCxnSpPr>
          <p:nvPr/>
        </p:nvCxnSpPr>
        <p:spPr>
          <a:xfrm>
            <a:off x="5436678" y="3084722"/>
            <a:ext cx="22641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9D611194-2640-4D67-B1FB-E7764D1B8BAC}"/>
              </a:ext>
            </a:extLst>
          </p:cNvPr>
          <p:cNvSpPr/>
          <p:nvPr/>
        </p:nvSpPr>
        <p:spPr>
          <a:xfrm>
            <a:off x="5236122" y="2809301"/>
            <a:ext cx="200556" cy="5340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866EB5-BB4D-4BED-A3B7-BF88E0CC0683}"/>
              </a:ext>
            </a:extLst>
          </p:cNvPr>
          <p:cNvSpPr txBox="1"/>
          <p:nvPr/>
        </p:nvSpPr>
        <p:spPr>
          <a:xfrm>
            <a:off x="7700790" y="2697039"/>
            <a:ext cx="3853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Constructor: code run when an object is created to </a:t>
            </a:r>
            <a:r>
              <a:rPr lang="en-US" dirty="0">
                <a:solidFill>
                  <a:srgbClr val="FF0000"/>
                </a:solidFill>
              </a:rPr>
              <a:t>initialize the object 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E8599B7-7580-42C6-AA64-88B30DF76225}"/>
              </a:ext>
            </a:extLst>
          </p:cNvPr>
          <p:cNvSpPr/>
          <p:nvPr/>
        </p:nvSpPr>
        <p:spPr>
          <a:xfrm>
            <a:off x="5739788" y="3824734"/>
            <a:ext cx="77118" cy="11328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D69122-B029-4499-8B68-F0530ED3F14A}"/>
              </a:ext>
            </a:extLst>
          </p:cNvPr>
          <p:cNvCxnSpPr>
            <a:cxnSpLocks/>
          </p:cNvCxnSpPr>
          <p:nvPr/>
        </p:nvCxnSpPr>
        <p:spPr>
          <a:xfrm>
            <a:off x="5996237" y="4422376"/>
            <a:ext cx="22641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A6AB4C9-C6AB-466F-9132-682B526DA75E}"/>
              </a:ext>
            </a:extLst>
          </p:cNvPr>
          <p:cNvSpPr txBox="1"/>
          <p:nvPr/>
        </p:nvSpPr>
        <p:spPr>
          <a:xfrm>
            <a:off x="8284827" y="4206496"/>
            <a:ext cx="385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83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3BDA-F176-411F-808E-FEC751C0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7 Steps of solving programming problems</a:t>
            </a:r>
          </a:p>
        </p:txBody>
      </p:sp>
      <p:pic>
        <p:nvPicPr>
          <p:cNvPr id="5" name="Content Placeholder 4" descr="Timeline&#10;&#10;Description automatically generated with low confidence">
            <a:extLst>
              <a:ext uri="{FF2B5EF4-FFF2-40B4-BE49-F238E27FC236}">
                <a16:creationId xmlns:a16="http://schemas.microsoft.com/office/drawing/2014/main" id="{66E221A9-054F-463A-AE02-11E7D790F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054" y="1835332"/>
            <a:ext cx="6240104" cy="2703618"/>
          </a:xfrm>
        </p:spPr>
      </p:pic>
    </p:spTree>
    <p:extLst>
      <p:ext uri="{BB962C8B-B14F-4D97-AF65-F5344CB8AC3E}">
        <p14:creationId xmlns:p14="http://schemas.microsoft.com/office/powerpoint/2010/main" val="34460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20620-98D7-4486-B904-352A948F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801DC1C4-9C72-4D7D-A8FE-54A5FA571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464" y="2276982"/>
            <a:ext cx="4619625" cy="3514725"/>
          </a:xfrm>
        </p:spPr>
      </p:pic>
    </p:spTree>
    <p:extLst>
      <p:ext uri="{BB962C8B-B14F-4D97-AF65-F5344CB8AC3E}">
        <p14:creationId xmlns:p14="http://schemas.microsoft.com/office/powerpoint/2010/main" val="2199260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F2F6-B6F7-4177-A0C2-1BED0A21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6E50BB3B-7130-45ED-B574-17F0DADB7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8305"/>
            <a:ext cx="4686300" cy="3533775"/>
          </a:xfrm>
        </p:spPr>
      </p:pic>
    </p:spTree>
    <p:extLst>
      <p:ext uri="{BB962C8B-B14F-4D97-AF65-F5344CB8AC3E}">
        <p14:creationId xmlns:p14="http://schemas.microsoft.com/office/powerpoint/2010/main" val="3493907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3730-8C83-4B6B-82F1-179B5FA0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306B13F1-0F90-4783-87DF-506CA9117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953" y="2028069"/>
            <a:ext cx="4619625" cy="3571875"/>
          </a:xfrm>
        </p:spPr>
      </p:pic>
    </p:spTree>
    <p:extLst>
      <p:ext uri="{BB962C8B-B14F-4D97-AF65-F5344CB8AC3E}">
        <p14:creationId xmlns:p14="http://schemas.microsoft.com/office/powerpoint/2010/main" val="171419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142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Download &amp; install bluej</vt:lpstr>
      <vt:lpstr>What is object-oriented language?</vt:lpstr>
      <vt:lpstr>Continue…</vt:lpstr>
      <vt:lpstr>Class</vt:lpstr>
      <vt:lpstr>7 Steps of solving programming problems</vt:lpstr>
      <vt:lpstr>Step 1</vt:lpstr>
      <vt:lpstr>Step 2</vt:lpstr>
      <vt:lpstr>Step 3</vt:lpstr>
      <vt:lpstr>Step 4</vt:lpstr>
      <vt:lpstr>Step 5</vt:lpstr>
      <vt:lpstr>Step 6</vt:lpstr>
      <vt:lpstr>Step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26</cp:revision>
  <dcterms:created xsi:type="dcterms:W3CDTF">2021-08-22T03:08:43Z</dcterms:created>
  <dcterms:modified xsi:type="dcterms:W3CDTF">2021-08-22T07:37:21Z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2021-08-22T07:37:21Z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7cac0e3b-fd6d-4d09-8a35-921e3d0fd3bc</vt:lpwstr>
  </property>
  <property fmtid="{D5CDD505-2E9C-101B-9397-08002B2CF9AE}" pid="8" name="MSIP_Label_88914ebd-7e6c-4e12-a031-a9906be2db14_ContentBits">
    <vt:lpwstr>1</vt:lpwstr>
  </property>
</Properties>
</file>