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5AAD-CD31-4C8E-AC8E-DADE40EF3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4674-8EFF-410B-9160-39B85233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5A28-C022-42DC-B694-5C648C42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F0083-751F-4F7A-9065-7ECACCC5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020D-6EFC-4786-BC6F-DD730727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0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D669-F45B-47D9-9FEE-555C2AF9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EEE50-6FBB-454E-A3AF-4D091AEC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9F9A-398D-4301-A1ED-8DE501C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4F965-FEB0-4DA6-A067-394FF4C4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E3C3-1768-4E83-8FF6-114E105B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ECB9C-BDB5-48D4-8D46-708ED4AD5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08E9-A661-4BCF-AFB1-777CE8773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CA72-8666-42A9-95AD-AD468EE7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6D62-8EFD-4E39-87B9-F7ED1EE3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5314-336D-4BC3-B926-14D87396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D2BF-6C43-44CF-86F6-719DC356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0A89-D914-490B-AF8D-AA8F1936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E073-CCA3-4CE5-B450-F5A82C1A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6BCB-F18F-496E-9527-5A086B4C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96D28-95CE-429E-8B52-39D2408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5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2183-627A-46D7-BA96-AA6AC312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82E40-B6BB-4F55-9726-66C6357A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83DE-8D96-4D56-88A7-277C16EE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126B0-5443-4DB8-840D-B2AB8342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B0D6-D725-439F-9D95-AB4444F2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EF17-A979-4547-AA41-7795AA15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202E-BD89-4196-96CA-820FA22C3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6B784-4214-4158-967F-A6E082A1D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E16F-4320-4C87-9166-20D61183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E42CB-EDF4-443F-ADAF-3D2516EF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33DB5-972C-4E5C-8284-40AF7232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BC2B-ED43-4F2F-AD45-A5D5055C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BF2A7-D9A5-4CA3-AF09-0F8F8F24B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1CE15-8EE1-48B9-BC40-C9E1956FE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1CBDB-BAA5-4337-9D8A-C88D1755E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8D6D8-E1A1-43EF-A38B-3B5DAA0AC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DE9DA-9B0E-4468-AC45-E0978F84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086A6-EE99-4FAF-8518-6D55F68B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43B4D-D06B-4733-8BF4-CD05A769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C154-372D-4A94-B550-EEF6BA69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5A672-DF15-4578-A95A-3566306E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FBAB5-905A-4E71-A747-66013140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ABB77-17E6-40B0-95D1-F19848B9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FFEAA-AC7B-4621-867C-C21F49F9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127E1-018D-42DD-9D30-D41BC246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0A4C-DDBC-4EA0-8672-BFFA323F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32B9-FE35-4B36-8B81-3D53C745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F83C-8DDE-4E84-B5FF-76B57706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2F85-5580-47C4-9730-32CCACC18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E6C86-6D0C-4E87-8722-3EE346F6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027B-9D97-4AB2-BA4D-D1589273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47AE7-C6A7-41ED-96F2-DD5B3B4B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22BB-345B-4DD8-A51A-3C72F301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6C130-9981-48BD-B1FC-8AA128B0A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E64E9-2B54-4DC0-BABF-9BA41A5C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22D6E-C095-4D52-AA27-A2E6E5FC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336C8-BBA3-4071-BE36-93338CB6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E5867-B70B-4951-8DE1-9C355681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9D9E0-CF11-4603-9ED0-82150112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1995-A254-419E-8D05-F3B23675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5783-1506-4EB9-BA7C-65EB9CD84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E762-D806-40E9-A3F8-B1A87C706A5B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5827-6C10-4E05-ABD6-2E77B36D6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82B7-2D25-4A21-933B-9386F76EE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A2AE-3D7F-48A0-9254-DA47B67EF8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E5F80B21-F8DC-4463-8904-0A13E1BDC40F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87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8571-DC94-42EE-AF32-C1007BD6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9731C-EB28-4942-BB32-B6E59FDD9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6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F62A-5BDF-4A65-B218-C1F7B78F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53"/>
            <a:ext cx="10515600" cy="1325563"/>
          </a:xfrm>
        </p:spPr>
        <p:txBody>
          <a:bodyPr/>
          <a:lstStyle/>
          <a:p>
            <a:r>
              <a:rPr lang="en-US" dirty="0"/>
              <a:t>Positions in strings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FC9A92-EB88-4770-9060-8AF668017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321880"/>
            <a:ext cx="5143500" cy="134302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A06D3EF-F594-4FAF-93F7-8F7DD277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5" y="3264550"/>
            <a:ext cx="5715000" cy="31051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D189E8-8F4C-4E16-B9FB-77842429FE9E}"/>
              </a:ext>
            </a:extLst>
          </p:cNvPr>
          <p:cNvCxnSpPr/>
          <p:nvPr/>
        </p:nvCxnSpPr>
        <p:spPr>
          <a:xfrm>
            <a:off x="7083845" y="5332164"/>
            <a:ext cx="1729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C9D495AE-5B21-4915-BB37-E2ABCCD9F81F}"/>
              </a:ext>
            </a:extLst>
          </p:cNvPr>
          <p:cNvSpPr/>
          <p:nvPr/>
        </p:nvSpPr>
        <p:spPr>
          <a:xfrm>
            <a:off x="6474705" y="4296578"/>
            <a:ext cx="476938" cy="20731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AFC17-82FB-4C7E-8B47-D1D415488EEA}"/>
              </a:ext>
            </a:extLst>
          </p:cNvPr>
          <p:cNvSpPr txBox="1"/>
          <p:nvPr/>
        </p:nvSpPr>
        <p:spPr>
          <a:xfrm>
            <a:off x="8945696" y="5147498"/>
            <a:ext cx="301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Built-in method (no need create by yourself)</a:t>
            </a:r>
          </a:p>
        </p:txBody>
      </p:sp>
    </p:spTree>
    <p:extLst>
      <p:ext uri="{BB962C8B-B14F-4D97-AF65-F5344CB8AC3E}">
        <p14:creationId xmlns:p14="http://schemas.microsoft.com/office/powerpoint/2010/main" val="279363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3AE1-26CD-457D-8E67-045D67D4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75CC70-2DFA-4BEB-B480-B5D17061C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3125"/>
            <a:ext cx="3781425" cy="1285875"/>
          </a:xfrm>
        </p:spPr>
      </p:pic>
    </p:spTree>
    <p:extLst>
      <p:ext uri="{BB962C8B-B14F-4D97-AF65-F5344CB8AC3E}">
        <p14:creationId xmlns:p14="http://schemas.microsoft.com/office/powerpoint/2010/main" val="36938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62B5-E1A1-430A-A331-92D72A65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 loop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43B6C75-0627-463D-8317-35E8B78D7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812" y="2270958"/>
            <a:ext cx="6057900" cy="3086100"/>
          </a:xfrm>
        </p:spPr>
      </p:pic>
    </p:spTree>
    <p:extLst>
      <p:ext uri="{BB962C8B-B14F-4D97-AF65-F5344CB8AC3E}">
        <p14:creationId xmlns:p14="http://schemas.microsoft.com/office/powerpoint/2010/main" val="222763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Positions in strings</vt:lpstr>
      <vt:lpstr>While loop</vt:lpstr>
      <vt:lpstr>Break a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14</cp:revision>
  <dcterms:created xsi:type="dcterms:W3CDTF">2021-08-22T07:38:11Z</dcterms:created>
  <dcterms:modified xsi:type="dcterms:W3CDTF">2021-08-24T12:07:07Z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2021-08-24T12:07:07Z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c6aa8ddb-bac9-4cea-9e71-65cd467be57c</vt:lpwstr>
  </property>
  <property fmtid="{D5CDD505-2E9C-101B-9397-08002B2CF9AE}" pid="8" name="MSIP_Label_88914ebd-7e6c-4e12-a031-a9906be2db14_ContentBits">
    <vt:lpwstr>1</vt:lpwstr>
  </property>
</Properties>
</file>