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0" autoAdjust="0"/>
  </p:normalViewPr>
  <p:slideViewPr>
    <p:cSldViewPr snapToGrid="0">
      <p:cViewPr varScale="1">
        <p:scale>
          <a:sx n="52" d="100"/>
          <a:sy n="52" d="100"/>
        </p:scale>
        <p:origin x="1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2E29-F90B-4DB1-AEC8-3AA658EFEC9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AAB4F-C705-45C2-9B42-DD4DD1B3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CSVParser</a:t>
            </a:r>
            <a:r>
              <a:rPr lang="en-US" dirty="0"/>
              <a:t> is a class which is part of the “org.apache.commons.csv” library</a:t>
            </a:r>
          </a:p>
          <a:p>
            <a:r>
              <a:rPr lang="en-US" dirty="0" err="1"/>
              <a:t>Csvrecord</a:t>
            </a:r>
            <a:r>
              <a:rPr lang="en-US" dirty="0"/>
              <a:t> is another class from same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AAB4F-C705-45C2-9B42-DD4DD1B39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12E7-AF8F-4A39-ADDD-8EB42CA2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1154C-D82A-4E37-BCCA-61E54176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8DBE-9D01-4D71-AA67-17FB7A2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2575-B2C1-478D-BFF4-E5E39F86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E14A-755F-4B2F-8C43-72376DD2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EE78-DB72-4DA8-94D0-6BBB0200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C5119-18EE-4019-A058-749AC8F8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EB13-DECA-47D9-A6EC-B5D1B74C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8D90-6016-4A4E-ABE6-767FB517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3EE1-9422-41CC-969C-C4086A1C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218DB-8135-4E2B-A213-1653EB797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AFBA-1904-4050-9B3E-2B97968AA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DBA7-156D-494E-B129-F57E97D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5841-C703-4324-8FCF-1F45DC57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CA88-2A0F-4FF1-9FE5-D8C6700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08AF-6528-427B-A68F-5AEA8BE4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38AD-DBE4-4AAC-AD3B-1D366C1C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A404-6EED-40BE-B8A2-EF16074A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B56F-606D-4C07-B39B-FEDE2415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0593-744B-4F47-8A53-74FB0AB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16D7-4646-4A9F-9650-800A311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5FED-0439-464A-B20E-A8A8B0A0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8014-A8A8-4334-A333-A61034BF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9549-C643-48ED-8821-5F69D5CD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FA60-DA5A-4373-A90D-8FBCA16C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47A4-B46A-4986-80AD-DA0509E3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9A69-9F2C-45AB-8230-87645D88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5C90-1F5B-4B90-88A9-7C3A8A9F2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80B6-51B9-4520-A043-73E26EEF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9165-0DFF-4780-8818-6780FB2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E1CCC-2EC2-4FC9-B632-54A638A0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C771-683B-441C-A753-C467624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2B0C-2E9F-468C-BC5A-9598285A1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0A7E8-CF03-4E48-AAE2-99D77265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55350-1A3A-4C04-BE15-9447E5D02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E5B2-8E50-4E71-84BA-0DE331AC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0145D-CB6E-4092-800D-75A614A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4F097-127F-409D-AF78-0638190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CE1C-04AA-4E06-9F2F-1EF2EFA3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C825-3450-4951-B039-2D3822A4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F0D62-CA40-4B95-851D-85EB963C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D77EB-B681-4A40-93EF-111603BC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888F-A886-4E02-9399-0FB6EE7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29A78-D118-46C0-8DD0-EF352918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A0C6-53B3-49F7-8D9D-44966EB5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B396-4B2E-4D2F-BBD1-34F33D3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9767-1EC5-4238-8331-6F535BE5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3E9E-6152-4D77-88CE-2F993178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7909-927F-45C8-A449-2A427E10E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8CBF-A20E-4192-8A79-5C916C6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4024-31A7-4EE4-8810-17B61369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54CC-F902-4A58-BE00-CA0DE9E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A5A-3E87-4717-A83E-C571E8BB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6399-F4BE-414D-896F-63696B5AA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D88A-B0FE-4565-B594-E605CAD9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6B37-77BC-41CA-8E48-EA2A9031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B94AE-3E19-4103-AA4D-694C69E0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F040-FD3D-47C1-807A-41C28E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5E20C-F471-4BDD-A49D-7B5FACEC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2459-9604-4B84-98AE-93BA6E96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DFE5-1B68-45F5-AE2A-3A533F47F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9A03-A4FB-4A46-8131-4C82A26FBE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6F57-68EE-428A-88BC-381D5CABB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24CB-1EEA-4B48-A20C-CABF8976F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5D37F30-326B-45D1-A1D0-A25DDB6691E8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1678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689D-B931-4219-B2D5-AB35D618B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2557E-D9E3-4C24-B0F0-4EED4E85F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B40C-3DC8-4D5D-8CAB-F36F3F6A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single csv file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0B1CB12A-7525-47F1-9DDB-999E7EFA7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845" y="1960852"/>
            <a:ext cx="6693905" cy="3473594"/>
          </a:xfrm>
        </p:spPr>
      </p:pic>
    </p:spTree>
    <p:extLst>
      <p:ext uri="{BB962C8B-B14F-4D97-AF65-F5344CB8AC3E}">
        <p14:creationId xmlns:p14="http://schemas.microsoft.com/office/powerpoint/2010/main" val="189101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1E45-E157-43C7-BF8E-79ECF13E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992DBB55-A286-4A92-B9ED-6FD875F0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10" y="1690688"/>
            <a:ext cx="7858125" cy="4333875"/>
          </a:xfrm>
        </p:spPr>
      </p:pic>
    </p:spTree>
    <p:extLst>
      <p:ext uri="{BB962C8B-B14F-4D97-AF65-F5344CB8AC3E}">
        <p14:creationId xmlns:p14="http://schemas.microsoft.com/office/powerpoint/2010/main" val="11850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7C20-70EB-4381-A632-8DA8DAE9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 multiple files(directory)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D511364-0550-4CEB-8169-902002DC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78" y="1146002"/>
            <a:ext cx="5115322" cy="563019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AE79C2-DD0F-48F6-BC47-7FBD80863E46}"/>
              </a:ext>
            </a:extLst>
          </p:cNvPr>
          <p:cNvCxnSpPr/>
          <p:nvPr/>
        </p:nvCxnSpPr>
        <p:spPr>
          <a:xfrm>
            <a:off x="6096000" y="3429000"/>
            <a:ext cx="197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336CDE-4C0B-493D-9BC9-B374C357CA08}"/>
              </a:ext>
            </a:extLst>
          </p:cNvPr>
          <p:cNvSpPr txBox="1"/>
          <p:nvPr/>
        </p:nvSpPr>
        <p:spPr>
          <a:xfrm>
            <a:off x="8068962" y="3262184"/>
            <a:ext cx="29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 can be found in “</a:t>
            </a:r>
            <a:r>
              <a:rPr lang="en-US" dirty="0" err="1"/>
              <a:t>hottestTmpMany</a:t>
            </a:r>
            <a:r>
              <a:rPr lang="en-US" dirty="0"/>
              <a:t>” project</a:t>
            </a:r>
          </a:p>
        </p:txBody>
      </p:sp>
    </p:spTree>
    <p:extLst>
      <p:ext uri="{BB962C8B-B14F-4D97-AF65-F5344CB8AC3E}">
        <p14:creationId xmlns:p14="http://schemas.microsoft.com/office/powerpoint/2010/main" val="17149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E5C7-F81E-44CB-B378-82A44024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367B-F8A9-462E-AC08-94EC1601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48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Read single csv file</vt:lpstr>
      <vt:lpstr>Cont.</vt:lpstr>
      <vt:lpstr>Read multiple files(directory)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14</cp:revision>
  <dcterms:created xsi:type="dcterms:W3CDTF">2021-08-24T12:09:53Z</dcterms:created>
  <dcterms:modified xsi:type="dcterms:W3CDTF">2021-08-26T00:53:29Z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2021-08-26T00:53:29Z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ccd6f17d-441c-4863-9033-2512f4582c1b</vt:lpwstr>
  </property>
  <property fmtid="{D5CDD505-2E9C-101B-9397-08002B2CF9AE}" pid="8" name="MSIP_Label_88914ebd-7e6c-4e12-a031-a9906be2db14_ContentBits">
    <vt:lpwstr>1</vt:lpwstr>
  </property>
</Properties>
</file>