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352-770E-4A9D-B038-2291C88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F8E1-E4C8-49BA-9FA1-1EB47E9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C829-0D2C-4664-B6C8-70EC3E2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E3A-FEA1-432C-A991-7E4410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0FE6-7E2B-40E1-9324-7A5609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F02-3AE8-4CA2-A56F-4305325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C175-B13A-45E0-BEF3-5F695626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43D-C29F-47E3-B16C-CC2F70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0D28-235A-4826-A3CF-624240C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8527-27E3-4C27-9BE9-ACD986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6C9A-01AC-4F1B-89F1-B817D32A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5CDD-8658-4D2F-8CBF-49521DCC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0870-C40D-4E70-829C-B999B60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8D00-C31D-43D1-AFFC-ABA5B17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26E0-E972-4FDC-A9E2-A815466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4AF5-5F7C-47A3-8F19-24611D6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9391-F02E-401E-8F53-47A9035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D710-DB4D-4F92-B141-29400CF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A845-5F87-4B1E-8363-ABE003C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7-5541-4785-83B2-92C03A5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BCA-96D6-441A-B62F-11D0A5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D98-2D12-4845-BD14-24CC700E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493A-89F3-4EF8-BA64-EAD58C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157-BE2B-4B05-A6BA-94B315F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AE57-34B1-428D-AF48-A5F4718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695-160D-4381-B5BD-49FDBBF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324-B203-4CA5-B0E2-B1947451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01A8-7D32-422B-97E8-3FFF4BE3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AB23-B8B0-4A49-97E2-4B6812E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9894-4306-46A3-A620-80B011E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631-27C4-4601-AF3F-2CB0FD5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2C3-8077-48F2-88B6-EF1B7DB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FC93-9AD1-403A-AE39-EE218AE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FA6-5363-4E99-B70F-B6665A02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1D68-A348-48AB-A1BA-EE987D54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188D-5C36-4F07-AD81-97E197C9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4F1-E4EE-4DDE-9B6F-473B0FA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E802-9020-4E5D-AF1C-4BC525C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DC8E-7232-41D5-A9CA-886A14E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214-E82C-456C-A6A0-498FFE89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9E4B-4B43-4E41-94F6-1A0B9E3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EA89-F416-44E9-ABB3-FAA21B5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B1-B95E-4713-829A-6163DA3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0C889-EC4E-4587-A782-915C552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46A7-3B16-4F07-8281-DBC04B1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7F52-4123-4A07-BD63-3E8D21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3CC-990C-46FD-987E-953AAC1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B3D2-58B8-4EC6-BD42-8D9674F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860A-0231-45F5-904B-F6FB50E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D243-B8C6-4764-B224-25518096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9D4D-CD84-43BD-8AF4-BA104BC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4BD2-A693-4B73-95F4-CCD8F24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CC4-4E22-45B2-90C9-5B8D0A5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CD54-48A8-40F0-B13B-609DAF1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3235-888B-4A8E-8928-BD3D70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4181-3DE9-4DB3-9591-2D4C8CE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60-B516-4B09-8AB1-5EF0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D23B-DBC5-4AD2-9C11-C80B20AB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6AD-1783-4848-85E3-D32B856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4AC-9BEB-4C99-8F43-D1494E1B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7D45-5998-408E-B41D-2D7A92BE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93D1-B1B8-4118-AA01-962ACD022BA4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6D5-BCB3-4FD5-BA97-AB2AB629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C1D8-2427-403E-BE04-59DC46E0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BB8AD33-C3C6-42F8-997D-E2E268245B79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9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B00-9C72-42DE-AE90-852EC45D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C1AF-88BF-4F29-8564-B4F1552A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3E4-90AA-43AD-8426-5D13FF8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04852-CDB4-4306-AC90-27DB625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39" y="1803591"/>
            <a:ext cx="853304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524CF-B4BB-4FBB-B4B2-0E4775FD898B}"/>
              </a:ext>
            </a:extLst>
          </p:cNvPr>
          <p:cNvCxnSpPr/>
          <p:nvPr/>
        </p:nvCxnSpPr>
        <p:spPr>
          <a:xfrm flipV="1">
            <a:off x="9408405" y="3800819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FE7D6-008F-40CD-8C6D-14E33F6CCF4B}"/>
              </a:ext>
            </a:extLst>
          </p:cNvPr>
          <p:cNvSpPr txBox="1"/>
          <p:nvPr/>
        </p:nvSpPr>
        <p:spPr>
          <a:xfrm>
            <a:off x="10377889" y="3609928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055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A213-5BF9-4D86-9D18-0BAB27D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A12-B930-44F4-A40F-0D6EF3A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:special type of editor for java and it can also helps to compile the code (</a:t>
            </a:r>
            <a:r>
              <a:rPr lang="en-US" dirty="0">
                <a:solidFill>
                  <a:srgbClr val="FF0000"/>
                </a:solidFill>
              </a:rPr>
              <a:t>editor + compiler)</a:t>
            </a:r>
          </a:p>
        </p:txBody>
      </p:sp>
    </p:spTree>
    <p:extLst>
      <p:ext uri="{BB962C8B-B14F-4D97-AF65-F5344CB8AC3E}">
        <p14:creationId xmlns:p14="http://schemas.microsoft.com/office/powerpoint/2010/main" val="19646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C67-5E7F-4E00-9FBC-16CD03E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3EE6-2CCE-40A1-A019-CF7549AF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“new” -&gt; select “java project”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29B8-B2DF-409A-821A-7936B69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615469"/>
            <a:ext cx="5712666" cy="36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167-794C-4D28-AAF6-78BB800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D212-AD1C-4B1C-8AAD-428689B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</a:t>
            </a:r>
            <a:r>
              <a:rPr lang="en-US" dirty="0" err="1"/>
              <a:t>src</a:t>
            </a:r>
            <a:r>
              <a:rPr lang="en-US" dirty="0"/>
              <a:t>”-&gt; new -&gt;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52C4-8EF5-4143-A1C0-C27F7D7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1" y="2861616"/>
            <a:ext cx="6500229" cy="33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2A4-46A2-41A7-B7AA-5B1F541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CB97-F724-4F3A-B72E-58F68D38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84" y="1825625"/>
            <a:ext cx="9858031" cy="4351338"/>
          </a:xfrm>
        </p:spPr>
      </p:pic>
    </p:spTree>
    <p:extLst>
      <p:ext uri="{BB962C8B-B14F-4D97-AF65-F5344CB8AC3E}">
        <p14:creationId xmlns:p14="http://schemas.microsoft.com/office/powerpoint/2010/main" val="8152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1D2-1B92-46F2-A1A8-0D88A9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9910-B51A-430F-8F37-A576A78D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1" y="1897761"/>
            <a:ext cx="7830124" cy="3415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CC6C0-B4C2-471E-9D1D-F88380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7" y="1897761"/>
            <a:ext cx="3096715" cy="33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A47-3291-4B9B-806E-50D85D5C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B3FC-A988-47BA-9E01-19A190CCB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602570"/>
            <a:ext cx="9398155" cy="4574393"/>
          </a:xfrm>
        </p:spPr>
      </p:pic>
    </p:spTree>
    <p:extLst>
      <p:ext uri="{BB962C8B-B14F-4D97-AF65-F5344CB8AC3E}">
        <p14:creationId xmlns:p14="http://schemas.microsoft.com/office/powerpoint/2010/main" val="8030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AD8-CE4E-4A5C-A65A-AD0970B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(don’t simply use 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A4058-9E93-49EF-A6C5-9D0C9AF5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33" y="1690688"/>
            <a:ext cx="26046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3279C-A505-40A7-A02C-986D116A7983}"/>
              </a:ext>
            </a:extLst>
          </p:cNvPr>
          <p:cNvCxnSpPr>
            <a:cxnSpLocks/>
          </p:cNvCxnSpPr>
          <p:nvPr/>
        </p:nvCxnSpPr>
        <p:spPr>
          <a:xfrm>
            <a:off x="4010140" y="2798285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E8269-2AE8-4466-9D90-E88F46961ADC}"/>
              </a:ext>
            </a:extLst>
          </p:cNvPr>
          <p:cNvSpPr txBox="1"/>
          <p:nvPr/>
        </p:nvSpPr>
        <p:spPr>
          <a:xfrm>
            <a:off x="5072756" y="2613619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first char should be capital!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7B4C0-D496-4695-9A69-5E02F61319D5}"/>
              </a:ext>
            </a:extLst>
          </p:cNvPr>
          <p:cNvSpPr txBox="1"/>
          <p:nvPr/>
        </p:nvSpPr>
        <p:spPr>
          <a:xfrm>
            <a:off x="5189659" y="4213151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letter!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66E30-B229-4577-813F-061997CA8324}"/>
              </a:ext>
            </a:extLst>
          </p:cNvPr>
          <p:cNvCxnSpPr>
            <a:cxnSpLocks/>
          </p:cNvCxnSpPr>
          <p:nvPr/>
        </p:nvCxnSpPr>
        <p:spPr>
          <a:xfrm>
            <a:off x="4197427" y="4373430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C23D588-3387-4C35-8052-06CDD5A8C8F2}"/>
              </a:ext>
            </a:extLst>
          </p:cNvPr>
          <p:cNvSpPr/>
          <p:nvPr/>
        </p:nvSpPr>
        <p:spPr>
          <a:xfrm>
            <a:off x="3917007" y="3690384"/>
            <a:ext cx="280420" cy="1168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96081-99E8-4D6D-8951-9359BECF91AF}"/>
              </a:ext>
            </a:extLst>
          </p:cNvPr>
          <p:cNvCxnSpPr>
            <a:cxnSpLocks/>
          </p:cNvCxnSpPr>
          <p:nvPr/>
        </p:nvCxnSpPr>
        <p:spPr>
          <a:xfrm>
            <a:off x="4041354" y="5726669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7191A-E41D-4841-9E6F-E59C8FC84B60}"/>
              </a:ext>
            </a:extLst>
          </p:cNvPr>
          <p:cNvSpPr txBox="1"/>
          <p:nvPr/>
        </p:nvSpPr>
        <p:spPr>
          <a:xfrm>
            <a:off x="5189659" y="5542003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capital letters!</a:t>
            </a:r>
          </a:p>
        </p:txBody>
      </p:sp>
    </p:spTree>
    <p:extLst>
      <p:ext uri="{BB962C8B-B14F-4D97-AF65-F5344CB8AC3E}">
        <p14:creationId xmlns:p14="http://schemas.microsoft.com/office/powerpoint/2010/main" val="191026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4A5-3E9D-42A9-8D55-85B9FB63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selection (switch &amp; 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37A9-619E-4F28-B1B3-09DAB696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3" y="2727363"/>
            <a:ext cx="7391400" cy="27201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F510-5AA6-44FA-A93F-28F0FEE1B1FA}"/>
              </a:ext>
            </a:extLst>
          </p:cNvPr>
          <p:cNvCxnSpPr/>
          <p:nvPr/>
        </p:nvCxnSpPr>
        <p:spPr>
          <a:xfrm flipV="1">
            <a:off x="8141465" y="4065224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FC70-7B41-417D-B136-B2AE2F9E1FB7}"/>
              </a:ext>
            </a:extLst>
          </p:cNvPr>
          <p:cNvSpPr txBox="1"/>
          <p:nvPr/>
        </p:nvSpPr>
        <p:spPr>
          <a:xfrm>
            <a:off x="9199084" y="3877937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operator </a:t>
            </a:r>
          </a:p>
        </p:txBody>
      </p:sp>
    </p:spTree>
    <p:extLst>
      <p:ext uri="{BB962C8B-B14F-4D97-AF65-F5344CB8AC3E}">
        <p14:creationId xmlns:p14="http://schemas.microsoft.com/office/powerpoint/2010/main" val="25352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Install IDE</vt:lpstr>
      <vt:lpstr>Create project</vt:lpstr>
      <vt:lpstr>Create new class</vt:lpstr>
      <vt:lpstr>Cont’…</vt:lpstr>
      <vt:lpstr>Variables</vt:lpstr>
      <vt:lpstr>Cont’..</vt:lpstr>
      <vt:lpstr>Naming convention (don’t simply use x,y,z)</vt:lpstr>
      <vt:lpstr>Ifelse selection (switch &amp; ternary operator)</vt:lpstr>
      <vt:lpstr>Cont’…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27</cp:revision>
  <dcterms:created xsi:type="dcterms:W3CDTF">2021-09-05T05:05:52Z</dcterms:created>
  <dcterms:modified xsi:type="dcterms:W3CDTF">2021-09-05T08:46:47Z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2021-09-05T08:46:47Z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eb3b6f0e-8e6c-45b4-a8d5-78effd78d383</vt:lpwstr>
  </property>
  <property fmtid="{D5CDD505-2E9C-101B-9397-08002B2CF9AE}" pid="8" name="MSIP_Label_88914ebd-7e6c-4e12-a031-a9906be2db14_ContentBits">
    <vt:lpwstr>1</vt:lpwstr>
  </property>
</Properties>
</file>