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6352-770E-4A9D-B038-2291C8834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4F8E1-E4C8-49BA-9FA1-1EB47E989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5C829-0D2C-4664-B6C8-70EC3E2A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7E3A-FEA1-432C-A991-7E4410F8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0FE6-7E2B-40E1-9324-7A56096E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5F02-3AE8-4CA2-A56F-4305325B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C175-B13A-45E0-BEF3-5F695626B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E43D-C29F-47E3-B16C-CC2F7041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0D28-235A-4826-A3CF-624240CB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8527-27E3-4C27-9BE9-ACD986F4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3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26C9A-01AC-4F1B-89F1-B817D32A5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45CDD-8658-4D2F-8CBF-49521DCC6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80870-C40D-4E70-829C-B999B600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8D00-C31D-43D1-AFFC-ABA5B17C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26E0-E972-4FDC-A9E2-A8154668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6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4AF5-5F7C-47A3-8F19-24611D68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29391-F02E-401E-8F53-47A90358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D710-DB4D-4F92-B141-29400CF8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A845-5F87-4B1E-8363-ABE003CE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5A887-5541-4785-83B2-92C03A5A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EBCA-96D6-441A-B62F-11D0A5A4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57D98-2D12-4845-BD14-24CC700E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493A-89F3-4EF8-BA64-EAD58CAA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A157-BE2B-4B05-A6BA-94B315F2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AE57-34B1-428D-AF48-A5F47182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E695-160D-4381-B5BD-49FDBBF5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E324-B203-4CA5-B0E2-B1947451F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201A8-7D32-422B-97E8-3FFF4BE35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8AB23-B8B0-4A49-97E2-4B6812E9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69894-4306-46A3-A620-80B011E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57631-27C4-4601-AF3F-2CB0FD51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8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D2C3-8077-48F2-88B6-EF1B7DB4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6FC93-9AD1-403A-AE39-EE218AE69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2CFA6-5363-4E99-B70F-B6665A026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A1D68-A348-48AB-A1BA-EE987D54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6188D-5C36-4F07-AD81-97E197C9B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D74F1-E4EE-4DDE-9B6F-473B0FA6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DE802-9020-4E5D-AF1C-4BC525CF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8DC8E-7232-41D5-A9CA-886A14EA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3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3214-E82C-456C-A6A0-498FFE89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19E4B-4B43-4E41-94F6-1A0B9E35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9EA89-F416-44E9-ABB3-FAA21B5F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D1B1-B95E-4713-829A-6163DA3E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0C889-EC4E-4587-A782-915C5529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146A7-3B16-4F07-8281-DBC04B18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27F52-4123-4A07-BD63-3E8D218B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33CC-990C-46FD-987E-953AAC1E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B3D2-58B8-4EC6-BD42-8D9674F2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860A-0231-45F5-904B-F6FB50E4C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D243-B8C6-4764-B224-25518096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9D4D-CD84-43BD-8AF4-BA104BCF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4BD2-A693-4B73-95F4-CCD8F241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9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CCC4-4E22-45B2-90C9-5B8D0A5E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ECD54-48A8-40F0-B13B-609DAF11C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13235-888B-4A8E-8928-BD3D70762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D4181-3DE9-4DB3-9591-2D4C8CE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93D1-B1B8-4118-AA01-962ACD022BA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F9B60-B516-4B09-8AB1-5EF007E7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6D23B-DBC5-4AD2-9C11-C80B20AB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936AD-1783-4848-85E3-D32B8563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24AC-9BEB-4C99-8F43-D1494E1B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57D45-5998-408E-B41D-2D7A92BE4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593D1-B1B8-4118-AA01-962ACD022BA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36D5-BCB3-4FD5-BA97-AB2AB6294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C1D8-2427-403E-BE04-59DC46E0F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049DC-32FA-43E6-BCE8-9B12592DEE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CBB8AD33-C3C6-42F8-997D-E2E268245B79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358917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BB00-9C72-42DE-AE90-852EC45DC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1C1AF-88BF-4F29-8564-B4F1552A2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A3E4-90AA-43AD-8426-5D13FF89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04852-CDB4-4306-AC90-27DB62536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739" y="1803591"/>
            <a:ext cx="8533047" cy="435133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D524CF-B4BB-4FBB-B4B2-0E4775FD898B}"/>
              </a:ext>
            </a:extLst>
          </p:cNvPr>
          <p:cNvCxnSpPr/>
          <p:nvPr/>
        </p:nvCxnSpPr>
        <p:spPr>
          <a:xfrm flipV="1">
            <a:off x="9408405" y="3800819"/>
            <a:ext cx="969484" cy="8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FFE7D6-008F-40CD-8C6D-14E33F6CCF4B}"/>
              </a:ext>
            </a:extLst>
          </p:cNvPr>
          <p:cNvSpPr txBox="1"/>
          <p:nvPr/>
        </p:nvSpPr>
        <p:spPr>
          <a:xfrm>
            <a:off x="10377889" y="3609928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70551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092B-0B28-4A99-ADEB-2B3FC770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347A2-12AF-47A1-8511-2DE63A806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258" y="1930616"/>
            <a:ext cx="7343775" cy="2552700"/>
          </a:xfrm>
        </p:spPr>
      </p:pic>
    </p:spTree>
    <p:extLst>
      <p:ext uri="{BB962C8B-B14F-4D97-AF65-F5344CB8AC3E}">
        <p14:creationId xmlns:p14="http://schemas.microsoft.com/office/powerpoint/2010/main" val="264339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3482-A74E-4797-B9A9-6DD3AAA5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F509-89DC-4C6D-ABBB-BAB92B253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dowhile</a:t>
            </a:r>
            <a:r>
              <a:rPr lang="en-US" dirty="0"/>
              <a:t> will execute at least once even it doesn’t meet the condition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A306D-F265-432A-B362-7A76C2B2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30" y="2889538"/>
            <a:ext cx="71056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5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345A-F507-42DD-97C8-E90CAFC2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04AEE-6556-41C5-9C93-1CD8437A1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02" y="1967417"/>
            <a:ext cx="6877050" cy="2257425"/>
          </a:xfrm>
        </p:spPr>
      </p:pic>
    </p:spTree>
    <p:extLst>
      <p:ext uri="{BB962C8B-B14F-4D97-AF65-F5344CB8AC3E}">
        <p14:creationId xmlns:p14="http://schemas.microsoft.com/office/powerpoint/2010/main" val="364275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52B4-B6B5-40F7-AEDB-BB53FE53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Continue/break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B141-A376-4428-B888-E522DCB3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will not execute the current step and jump to next step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6D7AA-A411-4F07-93FF-8AFF12A8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7" y="2279783"/>
            <a:ext cx="7367931" cy="43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47E3-3D92-443E-A832-E7497BF0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70" y="365126"/>
            <a:ext cx="10197029" cy="6374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</a:t>
            </a:r>
            <a:r>
              <a:rPr lang="en-US" dirty="0"/>
              <a:t>’..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24C0E-15A6-4212-8CC3-02D1790B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13" y="1002536"/>
            <a:ext cx="10626687" cy="5174427"/>
          </a:xfrm>
        </p:spPr>
        <p:txBody>
          <a:bodyPr/>
          <a:lstStyle/>
          <a:p>
            <a:r>
              <a:rPr lang="en-US" dirty="0"/>
              <a:t>Break will stop the loop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4A68C-E1AD-4AA0-B236-946AA870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2" y="1639946"/>
            <a:ext cx="6379960" cy="47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2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6B1C-59C7-49F0-B225-26491414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constructor &amp;object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7B00C-777B-4CC7-8E0C-3A43AF29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836" y="1836642"/>
            <a:ext cx="5776187" cy="4351338"/>
          </a:xfrm>
        </p:spPr>
      </p:pic>
    </p:spTree>
    <p:extLst>
      <p:ext uri="{BB962C8B-B14F-4D97-AF65-F5344CB8AC3E}">
        <p14:creationId xmlns:p14="http://schemas.microsoft.com/office/powerpoint/2010/main" val="58694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16EE-2595-4380-9505-66FFC093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A931F3-9956-49AB-AA10-E0C44EE0E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07" y="1690688"/>
            <a:ext cx="5616080" cy="4478758"/>
          </a:xfrm>
        </p:spPr>
      </p:pic>
    </p:spTree>
    <p:extLst>
      <p:ext uri="{BB962C8B-B14F-4D97-AF65-F5344CB8AC3E}">
        <p14:creationId xmlns:p14="http://schemas.microsoft.com/office/powerpoint/2010/main" val="2973609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EE56-BAEA-4840-A3D1-A6E03D8E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3" y="40529"/>
            <a:ext cx="10515600" cy="1325563"/>
          </a:xfrm>
        </p:spPr>
        <p:txBody>
          <a:bodyPr/>
          <a:lstStyle/>
          <a:p>
            <a:r>
              <a:rPr lang="en-US" dirty="0"/>
              <a:t>Static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450C07-04B4-4F86-931D-AAF15AA20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372" y="1638339"/>
            <a:ext cx="6044576" cy="4351338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2F257A-29D8-47B0-9ED4-9CE99263C348}"/>
              </a:ext>
            </a:extLst>
          </p:cNvPr>
          <p:cNvCxnSpPr/>
          <p:nvPr/>
        </p:nvCxnSpPr>
        <p:spPr>
          <a:xfrm>
            <a:off x="5387248" y="5034708"/>
            <a:ext cx="2247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939914-2D9C-489D-BA92-D8ACF0DAA5AC}"/>
              </a:ext>
            </a:extLst>
          </p:cNvPr>
          <p:cNvSpPr txBox="1"/>
          <p:nvPr/>
        </p:nvSpPr>
        <p:spPr>
          <a:xfrm>
            <a:off x="7821976" y="4847422"/>
            <a:ext cx="39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no need to create instance </a:t>
            </a:r>
          </a:p>
        </p:txBody>
      </p:sp>
    </p:spTree>
    <p:extLst>
      <p:ext uri="{BB962C8B-B14F-4D97-AF65-F5344CB8AC3E}">
        <p14:creationId xmlns:p14="http://schemas.microsoft.com/office/powerpoint/2010/main" val="4108507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C2F5-1FF9-44DE-BE3E-97CB92C0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/>
          <a:lstStyle/>
          <a:p>
            <a:r>
              <a:rPr lang="en-US" dirty="0"/>
              <a:t>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D753-E224-467B-B817-E00E6DDE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30" y="1156771"/>
            <a:ext cx="10615670" cy="4854939"/>
          </a:xfrm>
        </p:spPr>
        <p:txBody>
          <a:bodyPr/>
          <a:lstStyle/>
          <a:p>
            <a:r>
              <a:rPr lang="en-US" dirty="0"/>
              <a:t>Class inside another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BE936-D1EF-4E2D-9F32-F02CD251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18" y="1700485"/>
            <a:ext cx="5871648" cy="494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A213-5BF9-4D86-9D18-0BAB27D6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4A12-B930-44F4-A40F-0D6EF3A9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:special type of editor for java and it can also helps to compile the code (</a:t>
            </a:r>
            <a:r>
              <a:rPr lang="en-US" dirty="0">
                <a:solidFill>
                  <a:srgbClr val="FF0000"/>
                </a:solidFill>
              </a:rPr>
              <a:t>editor + compiler)</a:t>
            </a:r>
          </a:p>
        </p:txBody>
      </p:sp>
    </p:spTree>
    <p:extLst>
      <p:ext uri="{BB962C8B-B14F-4D97-AF65-F5344CB8AC3E}">
        <p14:creationId xmlns:p14="http://schemas.microsoft.com/office/powerpoint/2010/main" val="196467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3257-413E-450A-A30A-C369331C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984"/>
            <a:ext cx="10515600" cy="1325563"/>
          </a:xfrm>
        </p:spPr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4181-191F-49F0-8932-403FAC365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80"/>
            <a:ext cx="10515600" cy="4351338"/>
          </a:xfrm>
        </p:spPr>
        <p:txBody>
          <a:bodyPr/>
          <a:lstStyle/>
          <a:p>
            <a:r>
              <a:rPr lang="en-US" dirty="0"/>
              <a:t>1 D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2D: 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39D6C-7339-4D1A-9DA0-DC2B5640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94" y="1077480"/>
            <a:ext cx="306705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A3BEE-FD46-455C-B41F-783830FA2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215" y="3555424"/>
            <a:ext cx="2619316" cy="198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43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F1EF-8598-4E49-912C-E882AFEC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Varargs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38CA4-9A52-4CE1-BA41-5EA15585E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912278"/>
            <a:ext cx="5766683" cy="4279202"/>
          </a:xfrm>
        </p:spPr>
      </p:pic>
    </p:spTree>
    <p:extLst>
      <p:ext uri="{BB962C8B-B14F-4D97-AF65-F5344CB8AC3E}">
        <p14:creationId xmlns:p14="http://schemas.microsoft.com/office/powerpoint/2010/main" val="202637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42E1-030C-4F2B-BA8C-C4355625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1522B3-C707-43DE-B4CD-B3AF834AA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692"/>
            <a:ext cx="4291022" cy="4351338"/>
          </a:xfrm>
        </p:spPr>
      </p:pic>
    </p:spTree>
    <p:extLst>
      <p:ext uri="{BB962C8B-B14F-4D97-AF65-F5344CB8AC3E}">
        <p14:creationId xmlns:p14="http://schemas.microsoft.com/office/powerpoint/2010/main" val="261649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1739-9CE9-4DB1-B706-3A920742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18" y="-78220"/>
            <a:ext cx="10515600" cy="1325563"/>
          </a:xfrm>
        </p:spPr>
        <p:txBody>
          <a:bodyPr/>
          <a:lstStyle/>
          <a:p>
            <a:r>
              <a:rPr lang="en-US" dirty="0"/>
              <a:t>Super variables, method, constructors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06D94-9041-4260-BF4B-24101DE62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84" y="1177619"/>
            <a:ext cx="3194444" cy="26012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CDE5F-4277-4608-8687-C1681C59D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262" y="1179215"/>
            <a:ext cx="3316780" cy="2783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7DA7F7-3630-4E5A-901E-053BC603C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416" y="1065645"/>
            <a:ext cx="4457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6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3C67-5E7F-4E00-9FBC-16CD03E4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3EE6-2CCE-40A1-A019-CF7549AF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“new” -&gt; select “java project”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F29B8-B2DF-409A-821A-7936B69B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2615469"/>
            <a:ext cx="5712666" cy="369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F167-794C-4D28-AAF6-78BB8005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D212-AD1C-4B1C-8AAD-428689B8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“</a:t>
            </a:r>
            <a:r>
              <a:rPr lang="en-US" dirty="0" err="1"/>
              <a:t>src</a:t>
            </a:r>
            <a:r>
              <a:rPr lang="en-US" dirty="0"/>
              <a:t>”-&gt; new -&gt;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852C4-8EF5-4143-A1C0-C27F7D72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81" y="2861616"/>
            <a:ext cx="6500229" cy="331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8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C2A4-46A2-41A7-B7AA-5B1F541A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BCB97-F724-4F3A-B72E-58F68D385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84" y="1825625"/>
            <a:ext cx="9858031" cy="4351338"/>
          </a:xfrm>
        </p:spPr>
      </p:pic>
    </p:spTree>
    <p:extLst>
      <p:ext uri="{BB962C8B-B14F-4D97-AF65-F5344CB8AC3E}">
        <p14:creationId xmlns:p14="http://schemas.microsoft.com/office/powerpoint/2010/main" val="81526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31D2-1B92-46F2-A1A8-0D88A9A8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89910-B51A-430F-8F37-A576A78D6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11" y="1897761"/>
            <a:ext cx="7830124" cy="34151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CC6C0-B4C2-471E-9D1D-F8838035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477" y="1897761"/>
            <a:ext cx="3096715" cy="334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7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0A47-3291-4B9B-806E-50D85D5C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FB3FC-A988-47BA-9E01-19A190CCB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788" y="1602570"/>
            <a:ext cx="9398155" cy="4574393"/>
          </a:xfrm>
        </p:spPr>
      </p:pic>
    </p:spTree>
    <p:extLst>
      <p:ext uri="{BB962C8B-B14F-4D97-AF65-F5344CB8AC3E}">
        <p14:creationId xmlns:p14="http://schemas.microsoft.com/office/powerpoint/2010/main" val="80300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6AD8-CE4E-4A5C-A65A-AD0970B5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 (don’t simply use 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A4058-9E93-49EF-A6C5-9D0C9AF5A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333" y="1690688"/>
            <a:ext cx="2604674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33279C-A505-40A7-A02C-986D116A7983}"/>
              </a:ext>
            </a:extLst>
          </p:cNvPr>
          <p:cNvCxnSpPr>
            <a:cxnSpLocks/>
          </p:cNvCxnSpPr>
          <p:nvPr/>
        </p:nvCxnSpPr>
        <p:spPr>
          <a:xfrm>
            <a:off x="4010140" y="2798285"/>
            <a:ext cx="96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E8269-2AE8-4466-9D90-E88F46961ADC}"/>
              </a:ext>
            </a:extLst>
          </p:cNvPr>
          <p:cNvSpPr txBox="1"/>
          <p:nvPr/>
        </p:nvSpPr>
        <p:spPr>
          <a:xfrm>
            <a:off x="5072756" y="2613619"/>
            <a:ext cx="48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first char should be capital!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7B4C0-D496-4695-9A69-5E02F61319D5}"/>
              </a:ext>
            </a:extLst>
          </p:cNvPr>
          <p:cNvSpPr txBox="1"/>
          <p:nvPr/>
        </p:nvSpPr>
        <p:spPr>
          <a:xfrm>
            <a:off x="5189659" y="4213151"/>
            <a:ext cx="48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letter!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C66E30-B229-4577-813F-061997CA8324}"/>
              </a:ext>
            </a:extLst>
          </p:cNvPr>
          <p:cNvCxnSpPr>
            <a:cxnSpLocks/>
          </p:cNvCxnSpPr>
          <p:nvPr/>
        </p:nvCxnSpPr>
        <p:spPr>
          <a:xfrm>
            <a:off x="4197427" y="4373430"/>
            <a:ext cx="96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C23D588-3387-4C35-8052-06CDD5A8C8F2}"/>
              </a:ext>
            </a:extLst>
          </p:cNvPr>
          <p:cNvSpPr/>
          <p:nvPr/>
        </p:nvSpPr>
        <p:spPr>
          <a:xfrm>
            <a:off x="3917007" y="3690384"/>
            <a:ext cx="280420" cy="1168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C96081-99E8-4D6D-8951-9359BECF91AF}"/>
              </a:ext>
            </a:extLst>
          </p:cNvPr>
          <p:cNvCxnSpPr>
            <a:cxnSpLocks/>
          </p:cNvCxnSpPr>
          <p:nvPr/>
        </p:nvCxnSpPr>
        <p:spPr>
          <a:xfrm>
            <a:off x="4041354" y="5726669"/>
            <a:ext cx="969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C7191A-E41D-4841-9E6F-E59C8FC84B60}"/>
              </a:ext>
            </a:extLst>
          </p:cNvPr>
          <p:cNvSpPr txBox="1"/>
          <p:nvPr/>
        </p:nvSpPr>
        <p:spPr>
          <a:xfrm>
            <a:off x="5189659" y="5542003"/>
            <a:ext cx="48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capital letters!</a:t>
            </a:r>
          </a:p>
        </p:txBody>
      </p:sp>
    </p:spTree>
    <p:extLst>
      <p:ext uri="{BB962C8B-B14F-4D97-AF65-F5344CB8AC3E}">
        <p14:creationId xmlns:p14="http://schemas.microsoft.com/office/powerpoint/2010/main" val="191026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14A5-3E9D-42A9-8D55-85B9FB63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Ifelse</a:t>
            </a:r>
            <a:r>
              <a:rPr lang="en-US" dirty="0"/>
              <a:t> selection (switch &amp; ternary operator)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E37A9-619E-4F28-B1B3-09DAB6961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913" y="2727363"/>
            <a:ext cx="7391400" cy="272013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FEF510-5AA6-44FA-A93F-28F0FEE1B1FA}"/>
              </a:ext>
            </a:extLst>
          </p:cNvPr>
          <p:cNvCxnSpPr/>
          <p:nvPr/>
        </p:nvCxnSpPr>
        <p:spPr>
          <a:xfrm flipV="1">
            <a:off x="8141465" y="4065224"/>
            <a:ext cx="969484" cy="8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D1FC70-7B41-417D-B136-B2AE2F9E1FB7}"/>
              </a:ext>
            </a:extLst>
          </p:cNvPr>
          <p:cNvSpPr txBox="1"/>
          <p:nvPr/>
        </p:nvSpPr>
        <p:spPr>
          <a:xfrm>
            <a:off x="9199084" y="3877937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Ternary operator </a:t>
            </a:r>
          </a:p>
        </p:txBody>
      </p:sp>
    </p:spTree>
    <p:extLst>
      <p:ext uri="{BB962C8B-B14F-4D97-AF65-F5344CB8AC3E}">
        <p14:creationId xmlns:p14="http://schemas.microsoft.com/office/powerpoint/2010/main" val="25352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167</Words>
  <Application>Microsoft Office PowerPoint</Application>
  <PresentationFormat>Widescreen</PresentationFormat>
  <Paragraphs>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Install IDE</vt:lpstr>
      <vt:lpstr>Create project</vt:lpstr>
      <vt:lpstr>Create new class</vt:lpstr>
      <vt:lpstr>Cont’…</vt:lpstr>
      <vt:lpstr>Variables</vt:lpstr>
      <vt:lpstr>Cont’..</vt:lpstr>
      <vt:lpstr>Naming convention (don’t simply use x,y,z)</vt:lpstr>
      <vt:lpstr>Ifelse selection (switch &amp; ternary operator)</vt:lpstr>
      <vt:lpstr>Cont’…</vt:lpstr>
      <vt:lpstr>While loop</vt:lpstr>
      <vt:lpstr>dowhile loop</vt:lpstr>
      <vt:lpstr>For loop</vt:lpstr>
      <vt:lpstr>Continue/break</vt:lpstr>
      <vt:lpstr>Cont’..</vt:lpstr>
      <vt:lpstr>Class &amp; constructor &amp;object</vt:lpstr>
      <vt:lpstr>This keyword</vt:lpstr>
      <vt:lpstr>Static </vt:lpstr>
      <vt:lpstr>Inner class</vt:lpstr>
      <vt:lpstr>Array</vt:lpstr>
      <vt:lpstr>Varargs</vt:lpstr>
      <vt:lpstr>Inheritance </vt:lpstr>
      <vt:lpstr>Super variables, method, constructors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75</cp:revision>
  <dcterms:created xsi:type="dcterms:W3CDTF">2021-09-05T05:05:52Z</dcterms:created>
  <dcterms:modified xsi:type="dcterms:W3CDTF">2021-09-08T13:26:47Z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2021-09-08T13:26:47Z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eb3b6f0e-8e6c-45b4-a8d5-78effd78d383</vt:lpwstr>
  </property>
  <property fmtid="{D5CDD505-2E9C-101B-9397-08002B2CF9AE}" pid="8" name="MSIP_Label_88914ebd-7e6c-4e12-a031-a9906be2db14_ContentBits">
    <vt:lpwstr>1</vt:lpwstr>
  </property>
</Properties>
</file>